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264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27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B2B88C-906B-42E9-BA0F-09011E113677}" v="28" dt="2022-12-02T07:20:40.0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1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uomo Tammi (TAU)" userId="85f3d486-c782-43b9-ac54-916edc6a985f" providerId="ADAL" clId="{E0B2B88C-906B-42E9-BA0F-09011E113677}"/>
    <pc:docChg chg="custSel delSld modSld">
      <pc:chgData name="Tuomo Tammi (TAU)" userId="85f3d486-c782-43b9-ac54-916edc6a985f" providerId="ADAL" clId="{E0B2B88C-906B-42E9-BA0F-09011E113677}" dt="2022-12-02T07:21:03.249" v="99" actId="1037"/>
      <pc:docMkLst>
        <pc:docMk/>
      </pc:docMkLst>
      <pc:sldChg chg="modSp del mod">
        <pc:chgData name="Tuomo Tammi (TAU)" userId="85f3d486-c782-43b9-ac54-916edc6a985f" providerId="ADAL" clId="{E0B2B88C-906B-42E9-BA0F-09011E113677}" dt="2022-11-30T16:31:47.557" v="17" actId="47"/>
        <pc:sldMkLst>
          <pc:docMk/>
          <pc:sldMk cId="866740868" sldId="263"/>
        </pc:sldMkLst>
        <pc:spChg chg="mod">
          <ac:chgData name="Tuomo Tammi (TAU)" userId="85f3d486-c782-43b9-ac54-916edc6a985f" providerId="ADAL" clId="{E0B2B88C-906B-42E9-BA0F-09011E113677}" dt="2022-11-30T16:31:25.980" v="16" actId="20577"/>
          <ac:spMkLst>
            <pc:docMk/>
            <pc:sldMk cId="866740868" sldId="263"/>
            <ac:spMk id="4" creationId="{B4823DA7-CC72-4A9F-A7F4-66BB8B9B24A2}"/>
          </ac:spMkLst>
        </pc:spChg>
      </pc:sldChg>
      <pc:sldChg chg="addSp delSp modSp mod">
        <pc:chgData name="Tuomo Tammi (TAU)" userId="85f3d486-c782-43b9-ac54-916edc6a985f" providerId="ADAL" clId="{E0B2B88C-906B-42E9-BA0F-09011E113677}" dt="2022-12-02T07:21:03.249" v="99" actId="1037"/>
        <pc:sldMkLst>
          <pc:docMk/>
          <pc:sldMk cId="1949624032" sldId="264"/>
        </pc:sldMkLst>
        <pc:spChg chg="mod">
          <ac:chgData name="Tuomo Tammi (TAU)" userId="85f3d486-c782-43b9-ac54-916edc6a985f" providerId="ADAL" clId="{E0B2B88C-906B-42E9-BA0F-09011E113677}" dt="2022-12-02T07:07:16.012" v="52" actId="20577"/>
          <ac:spMkLst>
            <pc:docMk/>
            <pc:sldMk cId="1949624032" sldId="264"/>
            <ac:spMk id="5" creationId="{D6682C14-530E-4012-BC7B-FB949B4EA8CF}"/>
          </ac:spMkLst>
        </pc:spChg>
        <pc:graphicFrameChg chg="add del mod">
          <ac:chgData name="Tuomo Tammi (TAU)" userId="85f3d486-c782-43b9-ac54-916edc6a985f" providerId="ADAL" clId="{E0B2B88C-906B-42E9-BA0F-09011E113677}" dt="2022-12-02T07:20:27.468" v="84" actId="478"/>
          <ac:graphicFrameMkLst>
            <pc:docMk/>
            <pc:sldMk cId="1949624032" sldId="264"/>
            <ac:graphicFrameMk id="3" creationId="{ECDDB417-C967-F1E7-5A73-A1A1FCE025C5}"/>
          </ac:graphicFrameMkLst>
        </pc:graphicFrameChg>
        <pc:picChg chg="mod">
          <ac:chgData name="Tuomo Tammi (TAU)" userId="85f3d486-c782-43b9-ac54-916edc6a985f" providerId="ADAL" clId="{E0B2B88C-906B-42E9-BA0F-09011E113677}" dt="2022-12-02T07:21:03.249" v="99" actId="1037"/>
          <ac:picMkLst>
            <pc:docMk/>
            <pc:sldMk cId="1949624032" sldId="264"/>
            <ac:picMk id="2" creationId="{8F04A7BA-E5E6-BD9D-9664-99889B407EA5}"/>
          </ac:picMkLst>
        </pc:picChg>
        <pc:picChg chg="add mod">
          <ac:chgData name="Tuomo Tammi (TAU)" userId="85f3d486-c782-43b9-ac54-916edc6a985f" providerId="ADAL" clId="{E0B2B88C-906B-42E9-BA0F-09011E113677}" dt="2022-12-02T07:20:40.004" v="85"/>
          <ac:picMkLst>
            <pc:docMk/>
            <pc:sldMk cId="1949624032" sldId="264"/>
            <ac:picMk id="6" creationId="{2989D032-8A27-7530-9FCD-F97BAC752BF3}"/>
          </ac:picMkLst>
        </pc:picChg>
        <pc:picChg chg="mod">
          <ac:chgData name="Tuomo Tammi (TAU)" userId="85f3d486-c782-43b9-ac54-916edc6a985f" providerId="ADAL" clId="{E0B2B88C-906B-42E9-BA0F-09011E113677}" dt="2022-12-02T07:07:26.301" v="68" actId="1038"/>
          <ac:picMkLst>
            <pc:docMk/>
            <pc:sldMk cId="1949624032" sldId="264"/>
            <ac:picMk id="9" creationId="{894952D9-6D88-88D0-491B-B1C1560F03F3}"/>
          </ac:picMkLst>
        </pc:picChg>
        <pc:picChg chg="mod">
          <ac:chgData name="Tuomo Tammi (TAU)" userId="85f3d486-c782-43b9-ac54-916edc6a985f" providerId="ADAL" clId="{E0B2B88C-906B-42E9-BA0F-09011E113677}" dt="2022-12-02T07:07:23.022" v="61" actId="1038"/>
          <ac:picMkLst>
            <pc:docMk/>
            <pc:sldMk cId="1949624032" sldId="264"/>
            <ac:picMk id="10" creationId="{A524DC87-14ED-8342-AE36-3D55FA9AF0FA}"/>
          </ac:picMkLst>
        </pc:picChg>
      </pc:sldChg>
      <pc:sldChg chg="modSp mod">
        <pc:chgData name="Tuomo Tammi (TAU)" userId="85f3d486-c782-43b9-ac54-916edc6a985f" providerId="ADAL" clId="{E0B2B88C-906B-42E9-BA0F-09011E113677}" dt="2022-11-30T16:32:33.486" v="50" actId="1036"/>
        <pc:sldMkLst>
          <pc:docMk/>
          <pc:sldMk cId="1192265892" sldId="267"/>
        </pc:sldMkLst>
        <pc:spChg chg="mod">
          <ac:chgData name="Tuomo Tammi (TAU)" userId="85f3d486-c782-43b9-ac54-916edc6a985f" providerId="ADAL" clId="{E0B2B88C-906B-42E9-BA0F-09011E113677}" dt="2022-11-30T16:32:15.914" v="24" actId="207"/>
          <ac:spMkLst>
            <pc:docMk/>
            <pc:sldMk cId="1192265892" sldId="267"/>
            <ac:spMk id="2" creationId="{D67507C4-8462-0827-3E3D-AEDDF494DB5D}"/>
          </ac:spMkLst>
        </pc:spChg>
        <pc:spChg chg="mod">
          <ac:chgData name="Tuomo Tammi (TAU)" userId="85f3d486-c782-43b9-ac54-916edc6a985f" providerId="ADAL" clId="{E0B2B88C-906B-42E9-BA0F-09011E113677}" dt="2022-11-30T16:32:25.710" v="25" actId="1076"/>
          <ac:spMkLst>
            <pc:docMk/>
            <pc:sldMk cId="1192265892" sldId="267"/>
            <ac:spMk id="3" creationId="{E5160972-C866-AFA4-570C-E66D61892134}"/>
          </ac:spMkLst>
        </pc:spChg>
        <pc:spChg chg="mod">
          <ac:chgData name="Tuomo Tammi (TAU)" userId="85f3d486-c782-43b9-ac54-916edc6a985f" providerId="ADAL" clId="{E0B2B88C-906B-42E9-BA0F-09011E113677}" dt="2022-11-30T16:32:25.710" v="25" actId="1076"/>
          <ac:spMkLst>
            <pc:docMk/>
            <pc:sldMk cId="1192265892" sldId="267"/>
            <ac:spMk id="4" creationId="{DB840051-99B2-0E25-4397-2A11EE6A6FCA}"/>
          </ac:spMkLst>
        </pc:spChg>
        <pc:spChg chg="mod">
          <ac:chgData name="Tuomo Tammi (TAU)" userId="85f3d486-c782-43b9-ac54-916edc6a985f" providerId="ADAL" clId="{E0B2B88C-906B-42E9-BA0F-09011E113677}" dt="2022-11-30T16:32:33.486" v="50" actId="1036"/>
          <ac:spMkLst>
            <pc:docMk/>
            <pc:sldMk cId="1192265892" sldId="267"/>
            <ac:spMk id="7" creationId="{3E9E1E17-EBC0-1A21-E20B-65857A3979BB}"/>
          </ac:spMkLst>
        </pc:spChg>
        <pc:spChg chg="mod">
          <ac:chgData name="Tuomo Tammi (TAU)" userId="85f3d486-c782-43b9-ac54-916edc6a985f" providerId="ADAL" clId="{E0B2B88C-906B-42E9-BA0F-09011E113677}" dt="2022-11-30T16:32:33.486" v="50" actId="1036"/>
          <ac:spMkLst>
            <pc:docMk/>
            <pc:sldMk cId="1192265892" sldId="267"/>
            <ac:spMk id="8" creationId="{B230772A-6A82-09B6-B2BF-7BAB792B2757}"/>
          </ac:spMkLst>
        </pc:spChg>
        <pc:picChg chg="mod">
          <ac:chgData name="Tuomo Tammi (TAU)" userId="85f3d486-c782-43b9-ac54-916edc6a985f" providerId="ADAL" clId="{E0B2B88C-906B-42E9-BA0F-09011E113677}" dt="2022-11-30T16:32:33.486" v="50" actId="1036"/>
          <ac:picMkLst>
            <pc:docMk/>
            <pc:sldMk cId="1192265892" sldId="267"/>
            <ac:picMk id="5" creationId="{CF014B5B-1AD8-E2F2-B2C2-C47BC34EBF5D}"/>
          </ac:picMkLst>
        </pc:picChg>
        <pc:picChg chg="mod">
          <ac:chgData name="Tuomo Tammi (TAU)" userId="85f3d486-c782-43b9-ac54-916edc6a985f" providerId="ADAL" clId="{E0B2B88C-906B-42E9-BA0F-09011E113677}" dt="2022-11-30T16:32:33.486" v="50" actId="1036"/>
          <ac:picMkLst>
            <pc:docMk/>
            <pc:sldMk cId="1192265892" sldId="267"/>
            <ac:picMk id="6" creationId="{F25FA832-4C9B-2D9A-DFCF-00276E16455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09D61-D497-461C-8601-1F602519FC24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E838E-99FF-4305-AA9F-5C10267F79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019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E838E-99FF-4305-AA9F-5C10267F795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055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i 10">
            <a:extLst>
              <a:ext uri="{FF2B5EF4-FFF2-40B4-BE49-F238E27FC236}">
                <a16:creationId xmlns:a16="http://schemas.microsoft.com/office/drawing/2014/main" id="{EBD17635-4B4B-CD0D-A6D8-DD923197D38A}"/>
              </a:ext>
            </a:extLst>
          </p:cNvPr>
          <p:cNvSpPr/>
          <p:nvPr userDrawn="1"/>
        </p:nvSpPr>
        <p:spPr>
          <a:xfrm>
            <a:off x="348012" y="283345"/>
            <a:ext cx="1220056" cy="122005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08AFF09E-1001-D6E4-CA1C-3894DBC68F76}"/>
              </a:ext>
            </a:extLst>
          </p:cNvPr>
          <p:cNvSpPr txBox="1"/>
          <p:nvPr userDrawn="1"/>
        </p:nvSpPr>
        <p:spPr>
          <a:xfrm>
            <a:off x="9773305" y="248079"/>
            <a:ext cx="2230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>
                <a:solidFill>
                  <a:schemeClr val="bg1"/>
                </a:solidFill>
              </a:rPr>
              <a:t>Maker-polku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7D21119-97C1-9F38-8147-6B4E58AD24DF}"/>
              </a:ext>
            </a:extLst>
          </p:cNvPr>
          <p:cNvSpPr txBox="1"/>
          <p:nvPr userDrawn="1"/>
        </p:nvSpPr>
        <p:spPr>
          <a:xfrm>
            <a:off x="265819" y="6374561"/>
            <a:ext cx="3690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>
                <a:solidFill>
                  <a:schemeClr val="bg1"/>
                </a:solidFill>
              </a:rPr>
              <a:t>Tampereen yliopiston normaalikoulu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344B8263-0DF7-086E-74D3-5F1C5F7806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C3F2D38-4576-1535-467F-3A6E3B4A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CDEAFEA2-4733-53F1-E60B-D3411EEDD1A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BFAC1257-2BED-E05E-D586-A17D423769D8}"/>
              </a:ext>
            </a:extLst>
          </p:cNvPr>
          <p:cNvSpPr txBox="1">
            <a:spLocks/>
          </p:cNvSpPr>
          <p:nvPr userDrawn="1"/>
        </p:nvSpPr>
        <p:spPr>
          <a:xfrm>
            <a:off x="30480" y="6452299"/>
            <a:ext cx="12192000" cy="483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1800" dirty="0">
                <a:solidFill>
                  <a:schemeClr val="bg1"/>
                </a:solidFill>
              </a:rPr>
              <a:t>Maker-polku - Tampereen yliopiston normaalikoulu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1528C6E4-4FC7-C7C7-A56B-289239B75284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F0324E4E-A112-E296-C7F3-3A88B8D19627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7BC9A335-22C2-2874-1708-7BAC8CCFA5B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180FAAE-FFC2-C627-F303-B3C30BCF08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5D8776A1-AF3D-570B-9293-3070481D57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BE201B1E-790C-DCAD-B1AF-DD3046C1C51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2" name="Suorakulmio 11">
            <a:extLst>
              <a:ext uri="{FF2B5EF4-FFF2-40B4-BE49-F238E27FC236}">
                <a16:creationId xmlns:a16="http://schemas.microsoft.com/office/drawing/2014/main" id="{BE8E0E8F-3867-2DFA-8150-965CD8C7F1A0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9E28A4E9-4520-1A66-CDD4-DAAF5654260A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D98FA39D-B84B-639B-080B-868184BEE0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541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7DC08A74-6D28-CC4D-4C36-B908808CBF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B3F9078F-78B4-EDE2-C6BF-458A6254815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A1718373-0378-FEF2-0E56-0F2FE66E7C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4" name="Suorakulmio 13">
            <a:extLst>
              <a:ext uri="{FF2B5EF4-FFF2-40B4-BE49-F238E27FC236}">
                <a16:creationId xmlns:a16="http://schemas.microsoft.com/office/drawing/2014/main" id="{1E135F54-476F-95DB-C917-11C1B0C3946F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C47F9464-11AF-72CC-8533-6292B0A91022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BC9428E4-D171-12E7-7398-B01E355EBFE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90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F0C4FDEA-A632-6C95-C900-93702570BB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98CDF23B-9204-7A11-6DC6-39A852C9D4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14740422-0A92-C636-98BA-F7C79D8708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F3C8D0D-1118-2295-BD8A-3DC47067B6C5}"/>
              </a:ext>
            </a:extLst>
          </p:cNvPr>
          <p:cNvSpPr txBox="1">
            <a:spLocks/>
          </p:cNvSpPr>
          <p:nvPr userDrawn="1"/>
        </p:nvSpPr>
        <p:spPr>
          <a:xfrm>
            <a:off x="30480" y="6452299"/>
            <a:ext cx="12192000" cy="483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1800" dirty="0">
                <a:solidFill>
                  <a:schemeClr val="bg1"/>
                </a:solidFill>
              </a:rPr>
              <a:t>Maker-polku - Tampereen yliopiston normaalikoulu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0357DBAC-C6A1-4D2E-1FDF-C9E694ECA700}"/>
              </a:ext>
            </a:extLst>
          </p:cNvPr>
          <p:cNvSpPr/>
          <p:nvPr userDrawn="1"/>
        </p:nvSpPr>
        <p:spPr>
          <a:xfrm>
            <a:off x="8623891" y="2186234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DEB63FB5-426F-8684-EC51-F520210691E0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767AD479-81EA-2CBA-C025-7582C8C22F32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46403498-31C2-837D-87EF-5665C0591AC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33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Kuva 9">
            <a:extLst>
              <a:ext uri="{FF2B5EF4-FFF2-40B4-BE49-F238E27FC236}">
                <a16:creationId xmlns:a16="http://schemas.microsoft.com/office/drawing/2014/main" id="{23050820-C0EE-6FB1-C261-DC53F49267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48CCAF7D-2493-2C6C-2C9E-CFD2B1F21F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DC980422-72B4-CB21-14D9-DA1B7D5198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3" name="Suorakulmio 12">
            <a:extLst>
              <a:ext uri="{FF2B5EF4-FFF2-40B4-BE49-F238E27FC236}">
                <a16:creationId xmlns:a16="http://schemas.microsoft.com/office/drawing/2014/main" id="{8BCDF08C-4D59-84BD-D073-B4BA0E64C96C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7C8D997E-54B0-2544-158E-FF332824594C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CE942BF4-95F4-845E-BFE0-A267E0B349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17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EA557D11-3D68-34A2-DFD8-CFB0500653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69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F8C5F3E0-12FF-1AD9-16DD-2658C5B44A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769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DA403521-3E00-2718-14F7-173123885A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769" y="-20443"/>
            <a:ext cx="12192000" cy="248114"/>
          </a:xfrm>
          <a:prstGeom prst="rect">
            <a:avLst/>
          </a:prstGeom>
        </p:spPr>
      </p:pic>
      <p:sp>
        <p:nvSpPr>
          <p:cNvPr id="15" name="Suorakulmio 14">
            <a:extLst>
              <a:ext uri="{FF2B5EF4-FFF2-40B4-BE49-F238E27FC236}">
                <a16:creationId xmlns:a16="http://schemas.microsoft.com/office/drawing/2014/main" id="{12664E13-0618-3080-D600-B9526BCFF7BA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41BA9B8C-A3DF-16AD-E273-16EE80358C83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BB4F05CC-6F97-6DDD-3988-7E02D892425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502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A7FC94B-2A0F-C829-600D-C567327CA7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77541A87-BB1C-8F90-C99A-CE0E11C916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C2BA4F5B-DD4F-77D1-4441-75E2511030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5" name="Suorakulmio 14">
            <a:extLst>
              <a:ext uri="{FF2B5EF4-FFF2-40B4-BE49-F238E27FC236}">
                <a16:creationId xmlns:a16="http://schemas.microsoft.com/office/drawing/2014/main" id="{83A749E3-DBB8-24A4-F3E8-50F723482910}"/>
              </a:ext>
            </a:extLst>
          </p:cNvPr>
          <p:cNvSpPr/>
          <p:nvPr userDrawn="1"/>
        </p:nvSpPr>
        <p:spPr>
          <a:xfrm>
            <a:off x="9227118" y="854149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C389E8BA-B58F-1BB0-BE7A-7C7960C689D1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>
            <a:extLst>
              <a:ext uri="{FF2B5EF4-FFF2-40B4-BE49-F238E27FC236}">
                <a16:creationId xmlns:a16="http://schemas.microsoft.com/office/drawing/2014/main" id="{95F4EFD4-5C45-964A-FE0B-A74633AA4868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0" name="Kuva 19">
            <a:extLst>
              <a:ext uri="{FF2B5EF4-FFF2-40B4-BE49-F238E27FC236}">
                <a16:creationId xmlns:a16="http://schemas.microsoft.com/office/drawing/2014/main" id="{A9012FDB-8ACB-386F-A925-186DBB83374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01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9295075" cy="1450757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44343AB-C879-68B2-295E-250C8AE251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B1D36D30-B3E6-F863-82C1-CC0D5F2153A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5925C72F-DEC6-4585-C502-D092E82F4C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3" name="Suorakulmio 12">
            <a:extLst>
              <a:ext uri="{FF2B5EF4-FFF2-40B4-BE49-F238E27FC236}">
                <a16:creationId xmlns:a16="http://schemas.microsoft.com/office/drawing/2014/main" id="{99B5A317-EF38-A565-9824-E720551A1689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3BDCA415-829A-4BC7-9495-30C8C0BF19A6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9A95F142-2F4C-5E9C-2E5E-E7BBF8B10EE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45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sp>
        <p:nvSpPr>
          <p:cNvPr id="2" name="Ellipsi 1">
            <a:extLst>
              <a:ext uri="{FF2B5EF4-FFF2-40B4-BE49-F238E27FC236}">
                <a16:creationId xmlns:a16="http://schemas.microsoft.com/office/drawing/2014/main" id="{DBA39F50-24DF-5807-A98B-23A384EFF292}"/>
              </a:ext>
            </a:extLst>
          </p:cNvPr>
          <p:cNvSpPr/>
          <p:nvPr userDrawn="1"/>
        </p:nvSpPr>
        <p:spPr>
          <a:xfrm>
            <a:off x="10499252" y="-20443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F1B94478-4D36-3CA8-079C-4B112B8BA9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7198" y="-178220"/>
            <a:ext cx="1556962" cy="1652081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6251F05B-9FA2-72B6-0B1F-0BBE803B39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175" y="6333917"/>
            <a:ext cx="12192000" cy="465151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E4A1793C-1A1E-17BD-A0CA-24B1F18133C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3175" y="6392849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1712D79D-F9CD-3980-7F2B-0EDBEDCE573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3175" y="-20443"/>
            <a:ext cx="12192000" cy="248114"/>
          </a:xfrm>
          <a:prstGeom prst="rect">
            <a:avLst/>
          </a:prstGeom>
        </p:spPr>
      </p:pic>
      <p:sp>
        <p:nvSpPr>
          <p:cNvPr id="12" name="Ellipsi 11">
            <a:extLst>
              <a:ext uri="{FF2B5EF4-FFF2-40B4-BE49-F238E27FC236}">
                <a16:creationId xmlns:a16="http://schemas.microsoft.com/office/drawing/2014/main" id="{8EBDE7EA-CE81-BC97-38D3-A533D3D1503D}"/>
              </a:ext>
            </a:extLst>
          </p:cNvPr>
          <p:cNvSpPr/>
          <p:nvPr userDrawn="1"/>
        </p:nvSpPr>
        <p:spPr>
          <a:xfrm>
            <a:off x="10496077" y="-20443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31CFA7C8-144C-3B7E-3262-D65B2F0708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023" y="-178220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64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E401E4F6-9A8F-0702-DE6A-C236B71883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8A63BB8-CCAA-E117-23E5-5D85B3A0AB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EC705AD6-5DA7-6031-2777-55140CDE4A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63BD36B3-4E20-DB98-D2A8-75F76321939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6" y="33090"/>
            <a:ext cx="12192000" cy="4651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F061313F-9995-8AEA-5556-B4E2812A31D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2" y="193851"/>
            <a:ext cx="4104111" cy="6132115"/>
          </a:xfrm>
          <a:prstGeom prst="rect">
            <a:avLst/>
          </a:prstGeom>
        </p:spPr>
      </p:pic>
      <p:sp>
        <p:nvSpPr>
          <p:cNvPr id="21" name="Ellipsi 20">
            <a:extLst>
              <a:ext uri="{FF2B5EF4-FFF2-40B4-BE49-F238E27FC236}">
                <a16:creationId xmlns:a16="http://schemas.microsoft.com/office/drawing/2014/main" id="{0080AFAF-0756-B7EC-9B8E-E8A3ED3C34AD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2" name="Kuva 21">
            <a:extLst>
              <a:ext uri="{FF2B5EF4-FFF2-40B4-BE49-F238E27FC236}">
                <a16:creationId xmlns:a16="http://schemas.microsoft.com/office/drawing/2014/main" id="{1AFB056C-52EA-F2DA-6F55-B415DE1547D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6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775649BC-F507-E493-F1B0-6E4E3B5AB4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75" y="4915076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380D25D7-E68E-BA47-5CF5-0D8480A50C9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3175" y="5017009"/>
            <a:ext cx="12192000" cy="1857914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D13857E3-0606-F8ED-0B69-135E5163311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Ellipsi 18">
            <a:extLst>
              <a:ext uri="{FF2B5EF4-FFF2-40B4-BE49-F238E27FC236}">
                <a16:creationId xmlns:a16="http://schemas.microsoft.com/office/drawing/2014/main" id="{E19E3BDC-38DC-AD6B-1C1C-9BDA97CAD4D1}"/>
              </a:ext>
            </a:extLst>
          </p:cNvPr>
          <p:cNvSpPr/>
          <p:nvPr userDrawn="1"/>
        </p:nvSpPr>
        <p:spPr>
          <a:xfrm>
            <a:off x="10479819" y="111312"/>
            <a:ext cx="1424827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0" name="Kuva 19">
            <a:extLst>
              <a:ext uri="{FF2B5EF4-FFF2-40B4-BE49-F238E27FC236}">
                <a16:creationId xmlns:a16="http://schemas.microsoft.com/office/drawing/2014/main" id="{60CC8117-1454-DF09-DD26-0E35316669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304" y="164851"/>
            <a:ext cx="1208578" cy="126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841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35D50A2-3F5E-4369-A0D1-92B81FA7B9ED}" type="datetimeFigureOut">
              <a:rPr lang="fi-FI" smtClean="0"/>
              <a:t>2.12.2022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Kuva 7">
            <a:extLst>
              <a:ext uri="{FF2B5EF4-FFF2-40B4-BE49-F238E27FC236}">
                <a16:creationId xmlns:a16="http://schemas.microsoft.com/office/drawing/2014/main" id="{2AFD9E35-467F-43C5-6033-FB2FA644029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09487A8F-1049-1901-2C9C-9A86392206D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C8482B24-2636-3865-F3C1-1F403531061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3" name="Sisällön paikkamerkki 2">
            <a:extLst>
              <a:ext uri="{FF2B5EF4-FFF2-40B4-BE49-F238E27FC236}">
                <a16:creationId xmlns:a16="http://schemas.microsoft.com/office/drawing/2014/main" id="{AF2B7CC6-A080-554A-247D-8E98AEC77167}"/>
              </a:ext>
            </a:extLst>
          </p:cNvPr>
          <p:cNvSpPr txBox="1">
            <a:spLocks/>
          </p:cNvSpPr>
          <p:nvPr userDrawn="1"/>
        </p:nvSpPr>
        <p:spPr>
          <a:xfrm>
            <a:off x="30480" y="6452299"/>
            <a:ext cx="12192000" cy="483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1800" dirty="0">
                <a:solidFill>
                  <a:schemeClr val="bg1"/>
                </a:solidFill>
              </a:rPr>
              <a:t>Maker-polku - Tampereen yliopiston normaalikoulu</a:t>
            </a: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4B05250F-3555-0802-603D-5C02D2E26767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76811888-01E9-4EA2-0967-88A8A5A3DF8A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32A7F85A-DEDB-505A-09C9-66DEA9F4B12F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38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4823DA7-CC72-4A9F-A7F4-66BB8B9B2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204" y="0"/>
            <a:ext cx="6781799" cy="1552242"/>
          </a:xfrm>
        </p:spPr>
        <p:txBody>
          <a:bodyPr>
            <a:normAutofit/>
          </a:bodyPr>
          <a:lstStyle/>
          <a:p>
            <a:r>
              <a:rPr lang="fi-FI" sz="4800" dirty="0"/>
              <a:t>Sphero-kulkuneuvo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D6682C14-530E-4012-BC7B-FB949B4EA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4524" y="1959172"/>
            <a:ext cx="6007733" cy="393839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i-FI" sz="1900" dirty="0">
                <a:solidFill>
                  <a:srgbClr val="CA2754"/>
                </a:solidFill>
              </a:rPr>
              <a:t>Tänään suunnitellaan ja toteutetaan Sphero-robotin vauhdittama kulkuneuvo! Kulkuneuvo voi kulkea maalla, merellä tai ilmassa!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1900" dirty="0">
                <a:solidFill>
                  <a:srgbClr val="CA2754"/>
                </a:solidFill>
              </a:rPr>
              <a:t>Tarkoituksena on siis rakentaa jotakin, mikä asetetaan Spheron päälle/ympärille, ja sen jälkeen Sphero muuttuukin pallosta kulkuneuvoksi.</a:t>
            </a:r>
          </a:p>
          <a:p>
            <a:pPr marL="0" indent="0">
              <a:lnSpc>
                <a:spcPct val="110000"/>
              </a:lnSpc>
              <a:buNone/>
            </a:pPr>
            <a:br>
              <a:rPr lang="fi-FI" sz="1900" dirty="0"/>
            </a:br>
            <a:r>
              <a:rPr lang="fi-FI" sz="1900" dirty="0"/>
              <a:t>… Onko ensin tarve kerrata ohjelmointia?</a:t>
            </a:r>
            <a:br>
              <a:rPr lang="fi-FI" sz="1900" dirty="0"/>
            </a:br>
            <a:r>
              <a:rPr lang="fi-FI" sz="1900" dirty="0"/>
              <a:t>… Rakennellaan tarkemman ohjeen mukaan…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endParaRPr lang="fi-FI" sz="1400" dirty="0"/>
          </a:p>
        </p:txBody>
      </p:sp>
      <p:sp>
        <p:nvSpPr>
          <p:cNvPr id="8" name="Nuoli: Oikea 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DB66F31-5995-9E1C-0AAA-50F63C969527}"/>
              </a:ext>
            </a:extLst>
          </p:cNvPr>
          <p:cNvSpPr/>
          <p:nvPr/>
        </p:nvSpPr>
        <p:spPr>
          <a:xfrm>
            <a:off x="1447957" y="5458540"/>
            <a:ext cx="843657" cy="619937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" name="Kuva 5" descr="Kuva, joka sisältää kohteen teksti, pysäköinti&#10;&#10;Kuvaus luotu automaattisesti">
            <a:extLst>
              <a:ext uri="{FF2B5EF4-FFF2-40B4-BE49-F238E27FC236}">
                <a16:creationId xmlns:a16="http://schemas.microsoft.com/office/drawing/2014/main" id="{8F04A7BA-E5E6-BD9D-9664-99889B407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1905" y="2322766"/>
            <a:ext cx="2993611" cy="2987040"/>
          </a:xfrm>
          <a:prstGeom prst="rect">
            <a:avLst/>
          </a:prstGeom>
        </p:spPr>
      </p:pic>
      <p:pic>
        <p:nvPicPr>
          <p:cNvPr id="10" name="Kuva 2">
            <a:extLst>
              <a:ext uri="{FF2B5EF4-FFF2-40B4-BE49-F238E27FC236}">
                <a16:creationId xmlns:a16="http://schemas.microsoft.com/office/drawing/2014/main" id="{A524DC87-14ED-8342-AE36-3D55FA9AF0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9359" y="3131574"/>
            <a:ext cx="2559461" cy="2786969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894952D9-6D88-88D0-491B-B1C1560F03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5909" y="3291509"/>
            <a:ext cx="1454335" cy="2786968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2989D032-8A27-7530-9FCD-F97BAC752B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53697" y="1503062"/>
            <a:ext cx="1380065" cy="106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624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7507C4-8462-0827-3E3D-AEDDF494D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581" y="227419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dirty="0">
                <a:solidFill>
                  <a:srgbClr val="CA2754"/>
                </a:solidFill>
              </a:rPr>
              <a:t>Opetellaan/kerrataan Sphero-robotin liikuttamista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160972-C866-AFA4-570C-E66D61892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880" y="2070244"/>
            <a:ext cx="4860434" cy="4351338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07000"/>
              </a:lnSpc>
              <a:buNone/>
            </a:pP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JOHDATTELU</a:t>
            </a:r>
          </a:p>
          <a:p>
            <a:pPr marL="742950" lvl="1" indent="-285750">
              <a:lnSpc>
                <a:spcPct val="107000"/>
              </a:lnSpc>
              <a:buFont typeface="+mj-lt"/>
              <a:buAutoNum type="alphaLcPeriod"/>
            </a:pP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Sphero Boltin yhdistäminen </a:t>
            </a:r>
            <a:r>
              <a:rPr lang="fi-FI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iPadiin</a:t>
            </a: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i-FI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Shero</a:t>
            </a: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EDU -sovellus)</a:t>
            </a:r>
            <a:b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+mj-lt"/>
              <a:buAutoNum type="alphaLcPeriod"/>
            </a:pP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Ajaminen/ohjaaminen</a:t>
            </a:r>
            <a:b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Suuntaa Sphero (</a:t>
            </a:r>
            <a:r>
              <a:rPr lang="fi-FI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</a:t>
            </a: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Väri</a:t>
            </a:r>
            <a:b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Säädä nopeutta, </a:t>
            </a:r>
            <a:b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ohjaa/aja annettu reitti</a:t>
            </a:r>
            <a:b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+mj-lt"/>
              <a:buAutoNum type="alphaLcPeriod"/>
            </a:pP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Ohjelmointi piirtämällä (</a:t>
            </a:r>
            <a:r>
              <a:rPr lang="fi-FI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Draw</a:t>
            </a: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Ohjelmoi piirtämällä neliö,</a:t>
            </a:r>
            <a:b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fi-FI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kolmikulmio</a:t>
            </a:r>
            <a:r>
              <a:rPr lang="fi-FI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M-kirjain,…</a:t>
            </a:r>
            <a:br>
              <a:rPr lang="fi-FI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br>
              <a:rPr lang="fi-FI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DB840051-99B2-0E25-4397-2A11EE6A6FCA}"/>
              </a:ext>
            </a:extLst>
          </p:cNvPr>
          <p:cNvSpPr txBox="1">
            <a:spLocks/>
          </p:cNvSpPr>
          <p:nvPr/>
        </p:nvSpPr>
        <p:spPr>
          <a:xfrm>
            <a:off x="4687507" y="2070244"/>
            <a:ext cx="4860434" cy="3863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07000"/>
              </a:lnSpc>
              <a:buFont typeface="Arial" panose="020B0604020202020204" pitchFamily="34" charset="0"/>
              <a:buNone/>
            </a:pPr>
            <a: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OHJELMOINTI</a:t>
            </a:r>
          </a:p>
          <a:p>
            <a:pPr lvl="1">
              <a:lnSpc>
                <a:spcPct val="107000"/>
              </a:lnSpc>
              <a:buFont typeface="Arial" panose="020B0604020202020204" pitchFamily="34" charset="0"/>
              <a:buAutoNum type="alphaLcPeriod" startAt="4"/>
            </a:pPr>
            <a: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Ohjelmoiminen lohkoilla (</a:t>
            </a:r>
            <a:r>
              <a:rPr lang="fi-FI" sz="14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Blocks</a:t>
            </a:r>
            <a: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Ohjelmoi Sphero kulkemaan eteenpäin 3 sekuntia </a:t>
            </a:r>
            <a:b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nopeudella 25.</a:t>
            </a:r>
            <a:b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Ohjelmoi Sphero kulkemaan neliö.</a:t>
            </a:r>
            <a:b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buFont typeface="Arial" panose="020B0604020202020204" pitchFamily="34" charset="0"/>
              <a:buNone/>
            </a:pPr>
            <a: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Ohjelmoi Sphero kulkemaan N-kirjaimen </a:t>
            </a:r>
            <a:b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muotoinen reitti.</a:t>
            </a:r>
            <a:b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buFont typeface="Arial" panose="020B0604020202020204" pitchFamily="34" charset="0"/>
              <a:buNone/>
            </a:pPr>
            <a:r>
              <a:rPr lang="fi-FI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Ohjelmoi Sphero kulkemaan muu annettu reitti</a:t>
            </a:r>
            <a:r>
              <a:rPr lang="fi-FI" sz="12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fi-FI" sz="12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F014B5B-1AD8-E2F2-B2C2-C47BC34EBF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371" y="2148649"/>
            <a:ext cx="623570" cy="656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Kuva 10">
            <a:extLst>
              <a:ext uri="{FF2B5EF4-FFF2-40B4-BE49-F238E27FC236}">
                <a16:creationId xmlns:a16="http://schemas.microsoft.com/office/drawing/2014/main" id="{F25FA832-4C9B-2D9A-DFCF-00276E164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1765" y="3332578"/>
            <a:ext cx="2063416" cy="2044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3E9E1E17-EBC0-1A21-E20B-65857A3979BB}"/>
              </a:ext>
            </a:extLst>
          </p:cNvPr>
          <p:cNvSpPr txBox="1"/>
          <p:nvPr/>
        </p:nvSpPr>
        <p:spPr>
          <a:xfrm>
            <a:off x="10124941" y="2179342"/>
            <a:ext cx="179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>
                <a:solidFill>
                  <a:srgbClr val="CA275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Suuntaa </a:t>
            </a:r>
            <a:br>
              <a:rPr lang="fi-FI" sz="1200">
                <a:solidFill>
                  <a:srgbClr val="CA275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200">
                <a:solidFill>
                  <a:srgbClr val="CA275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Sphero (</a:t>
            </a:r>
            <a:r>
              <a:rPr lang="fi-FI" sz="1200" err="1">
                <a:solidFill>
                  <a:srgbClr val="CA275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</a:t>
            </a:r>
            <a:r>
              <a:rPr lang="fi-FI" sz="1200">
                <a:solidFill>
                  <a:srgbClr val="CA275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fi-FI" sz="1200">
                <a:solidFill>
                  <a:srgbClr val="CA275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200">
                <a:solidFill>
                  <a:srgbClr val="CA275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Vaihda väri</a:t>
            </a:r>
            <a:br>
              <a:rPr lang="fi-FI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/>
          </a:p>
        </p:txBody>
      </p:sp>
      <p:sp>
        <p:nvSpPr>
          <p:cNvPr id="8" name="Nuoli: Alas 7">
            <a:extLst>
              <a:ext uri="{FF2B5EF4-FFF2-40B4-BE49-F238E27FC236}">
                <a16:creationId xmlns:a16="http://schemas.microsoft.com/office/drawing/2014/main" id="{B230772A-6A82-09B6-B2BF-7BAB792B2757}"/>
              </a:ext>
            </a:extLst>
          </p:cNvPr>
          <p:cNvSpPr/>
          <p:nvPr/>
        </p:nvSpPr>
        <p:spPr>
          <a:xfrm rot="8711896">
            <a:off x="10457688" y="4688378"/>
            <a:ext cx="487149" cy="416379"/>
          </a:xfrm>
          <a:prstGeom prst="downArrow">
            <a:avLst/>
          </a:prstGeom>
          <a:solidFill>
            <a:srgbClr val="CA27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Nuoli: Oikea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DF41A12-C449-47D4-8AF6-8A05955D4AA1}"/>
              </a:ext>
            </a:extLst>
          </p:cNvPr>
          <p:cNvSpPr/>
          <p:nvPr/>
        </p:nvSpPr>
        <p:spPr>
          <a:xfrm>
            <a:off x="1641888" y="5564577"/>
            <a:ext cx="843657" cy="619937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265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4823DA7-CC72-4A9F-A7F4-66BB8B9B2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057" y="121995"/>
            <a:ext cx="6781799" cy="1552242"/>
          </a:xfrm>
        </p:spPr>
        <p:txBody>
          <a:bodyPr>
            <a:normAutofit/>
          </a:bodyPr>
          <a:lstStyle/>
          <a:p>
            <a:r>
              <a:rPr lang="fi-FI" sz="4800" dirty="0"/>
              <a:t>Sphero-kulkuneuvo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D6682C14-530E-4012-BC7B-FB949B4EA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560" y="1963264"/>
            <a:ext cx="6007733" cy="3938392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fi-FI" sz="1900" dirty="0">
                <a:solidFill>
                  <a:srgbClr val="7030A0"/>
                </a:solidFill>
              </a:rPr>
              <a:t>Tänään suunnitellaan ja toteutetaan Sphero-robotin vauhdittama kulkuneuvo! Kulkuneuvo voi kulkea maalla, merellä tai ilmassa!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fi-FI" sz="1900" dirty="0">
                <a:solidFill>
                  <a:srgbClr val="7030A0"/>
                </a:solidFill>
              </a:rPr>
              <a:t>Tarkoituksena on siis rakentaa jotakin, mikä asetetaan Spheron päälle ja sen jälkeen Sphero muuttuukin pallosta kulkuneuvoksi.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fi-FI" sz="1900" dirty="0">
                <a:solidFill>
                  <a:srgbClr val="7030A0"/>
                </a:solidFill>
              </a:rPr>
              <a:t>Olkaa luovia, älä tyydy helppoon ja ensimmäiseksi mieleen tulleeseen ratkaisuun.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fi-FI" sz="1900" dirty="0">
                <a:solidFill>
                  <a:srgbClr val="7030A0"/>
                </a:solidFill>
              </a:rPr>
              <a:t>Keksikää ja kirjoittakaa kulkuneuvollenne tarina. Mistä työssänne oikeastaan onkaan kyse?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fi-FI" sz="1900" dirty="0">
                <a:solidFill>
                  <a:srgbClr val="7030A0"/>
                </a:solidFill>
              </a:rPr>
              <a:t>Huomioikaa suunnitelmassa, että pystytte kohdistamaan Spheron rakennelmasta huolimatta. 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fi-FI" sz="1900" dirty="0">
                <a:solidFill>
                  <a:srgbClr val="7030A0"/>
                </a:solidFill>
              </a:rPr>
              <a:t>Aikaa on käytettävissä noin kaksi tuntia, jonka jälkeen esittelemme ja testaamme valmiit kulkuneuvot.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endParaRPr lang="fi-FI" sz="1400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C7887BC2-85F6-4709-35AB-B6EA54B41F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8789" y="1598331"/>
            <a:ext cx="1690102" cy="3238772"/>
          </a:xfrm>
          <a:prstGeom prst="rect">
            <a:avLst/>
          </a:prstGeom>
        </p:spPr>
      </p:pic>
      <p:sp>
        <p:nvSpPr>
          <p:cNvPr id="7" name="Nuoli: Alas 6">
            <a:extLst>
              <a:ext uri="{FF2B5EF4-FFF2-40B4-BE49-F238E27FC236}">
                <a16:creationId xmlns:a16="http://schemas.microsoft.com/office/drawing/2014/main" id="{D10593DA-550A-E819-8BC7-C14BF5CF3F74}"/>
              </a:ext>
            </a:extLst>
          </p:cNvPr>
          <p:cNvSpPr/>
          <p:nvPr/>
        </p:nvSpPr>
        <p:spPr>
          <a:xfrm rot="7788816">
            <a:off x="10218065" y="2178408"/>
            <a:ext cx="487149" cy="416379"/>
          </a:xfrm>
          <a:prstGeom prst="downArrow">
            <a:avLst/>
          </a:prstGeom>
          <a:solidFill>
            <a:srgbClr val="CA27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2">
            <a:extLst>
              <a:ext uri="{FF2B5EF4-FFF2-40B4-BE49-F238E27FC236}">
                <a16:creationId xmlns:a16="http://schemas.microsoft.com/office/drawing/2014/main" id="{96939D60-2A3B-9B8A-9246-43D4976808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8780" y="3302384"/>
            <a:ext cx="2571319" cy="279988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74998557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Mukautettu 1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7030A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433D993CE0B804792AC7CB945C96FEE" ma:contentTypeVersion="11" ma:contentTypeDescription="Luo uusi asiakirja." ma:contentTypeScope="" ma:versionID="2dd4fd300a9f2966288cc81f68af5239">
  <xsd:schema xmlns:xsd="http://www.w3.org/2001/XMLSchema" xmlns:xs="http://www.w3.org/2001/XMLSchema" xmlns:p="http://schemas.microsoft.com/office/2006/metadata/properties" xmlns:ns2="14d15e2b-4381-4cde-be4f-dc431e760aa2" xmlns:ns3="c14015fa-103b-47f8-a97b-4ac9919cd79a" targetNamespace="http://schemas.microsoft.com/office/2006/metadata/properties" ma:root="true" ma:fieldsID="fa6e0da0e94fd7cda8df80f7e8ebcda1" ns2:_="" ns3:_="">
    <xsd:import namespace="14d15e2b-4381-4cde-be4f-dc431e760aa2"/>
    <xsd:import namespace="c14015fa-103b-47f8-a97b-4ac9919cd7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d15e2b-4381-4cde-be4f-dc431e760a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eef07030-0f6a-43b1-b2b9-3b252e59de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015fa-103b-47f8-a97b-4ac9919cd79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16ae3a76-70aa-4a14-9cde-5e55088c9457}" ma:internalName="TaxCatchAll" ma:showField="CatchAllData" ma:web="c14015fa-103b-47f8-a97b-4ac9919cd7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4d15e2b-4381-4cde-be4f-dc431e760aa2">
      <Terms xmlns="http://schemas.microsoft.com/office/infopath/2007/PartnerControls"/>
    </lcf76f155ced4ddcb4097134ff3c332f>
    <TaxCatchAll xmlns="c14015fa-103b-47f8-a97b-4ac9919cd79a" xsi:nil="true"/>
  </documentManagement>
</p:properties>
</file>

<file path=customXml/itemProps1.xml><?xml version="1.0" encoding="utf-8"?>
<ds:datastoreItem xmlns:ds="http://schemas.openxmlformats.org/officeDocument/2006/customXml" ds:itemID="{3EF4D675-0E63-40A2-B628-2DF534EEC6D9}">
  <ds:schemaRefs>
    <ds:schemaRef ds:uri="14d15e2b-4381-4cde-be4f-dc431e760aa2"/>
    <ds:schemaRef ds:uri="c14015fa-103b-47f8-a97b-4ac9919cd79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F89C684-D08A-44D0-8AC5-CF2FB115A8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3BF6C4-AFC8-4A80-97F3-246BBF253635}">
  <ds:schemaRefs>
    <ds:schemaRef ds:uri="14d15e2b-4381-4cde-be4f-dc431e760aa2"/>
    <ds:schemaRef ds:uri="c14015fa-103b-47f8-a97b-4ac9919cd79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47</TotalTime>
  <Words>263</Words>
  <Application>Microsoft Office PowerPoint</Application>
  <PresentationFormat>Laajakuva</PresentationFormat>
  <Paragraphs>25</Paragraphs>
  <Slides>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Retro</vt:lpstr>
      <vt:lpstr>Sphero-kulkuneuvo</vt:lpstr>
      <vt:lpstr>Opetellaan/kerrataan Sphero-robotin liikuttamista</vt:lpstr>
      <vt:lpstr>Sphero-kulkuneuvo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Sphero-kulkuneuvo</dc:title>
  <dc:creator>Tuomo Tammi (TAU)</dc:creator>
  <cp:lastModifiedBy>Tuomo Tammi (TAU)</cp:lastModifiedBy>
  <cp:revision>4</cp:revision>
  <dcterms:created xsi:type="dcterms:W3CDTF">2022-10-14T06:02:48Z</dcterms:created>
  <dcterms:modified xsi:type="dcterms:W3CDTF">2022-12-02T07:21:05Z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0x0101006433D993CE0B804792AC7CB945C96FEE</vt:lpwstr>
  </property>
  <property fmtid="{D5CDD505-2E9C-101B-9397-08002B2CF9AE}" pid="3" name="MediaServiceImageTags">
    <vt:lpwstr/>
  </property>
</Properties>
</file>