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9"/>
  </p:notesMasterIdLst>
  <p:sldIdLst>
    <p:sldId id="263" r:id="rId5"/>
    <p:sldId id="279" r:id="rId6"/>
    <p:sldId id="278" r:id="rId7"/>
    <p:sldId id="27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2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1C3DD5-3843-439A-A2E4-67303C11561F}" v="4" dt="2022-12-02T07:35:39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1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omo Tammi (TAU)" userId="85f3d486-c782-43b9-ac54-916edc6a985f" providerId="ADAL" clId="{A71C3DD5-3843-439A-A2E4-67303C11561F}"/>
    <pc:docChg chg="custSel delSld modSld">
      <pc:chgData name="Tuomo Tammi (TAU)" userId="85f3d486-c782-43b9-ac54-916edc6a985f" providerId="ADAL" clId="{A71C3DD5-3843-439A-A2E4-67303C11561F}" dt="2022-12-02T07:34:57.823" v="58" actId="1038"/>
      <pc:docMkLst>
        <pc:docMk/>
      </pc:docMkLst>
      <pc:sldChg chg="addSp delSp modSp mod">
        <pc:chgData name="Tuomo Tammi (TAU)" userId="85f3d486-c782-43b9-ac54-916edc6a985f" providerId="ADAL" clId="{A71C3DD5-3843-439A-A2E4-67303C11561F}" dt="2022-12-02T07:34:57.823" v="58" actId="1038"/>
        <pc:sldMkLst>
          <pc:docMk/>
          <pc:sldMk cId="866740868" sldId="263"/>
        </pc:sldMkLst>
        <pc:spChg chg="mod">
          <ac:chgData name="Tuomo Tammi (TAU)" userId="85f3d486-c782-43b9-ac54-916edc6a985f" providerId="ADAL" clId="{A71C3DD5-3843-439A-A2E4-67303C11561F}" dt="2022-12-02T07:33:39.240" v="14" actId="20577"/>
          <ac:spMkLst>
            <pc:docMk/>
            <pc:sldMk cId="866740868" sldId="263"/>
            <ac:spMk id="4" creationId="{B4823DA7-CC72-4A9F-A7F4-66BB8B9B24A2}"/>
          </ac:spMkLst>
        </pc:spChg>
        <pc:spChg chg="add del mod">
          <ac:chgData name="Tuomo Tammi (TAU)" userId="85f3d486-c782-43b9-ac54-916edc6a985f" providerId="ADAL" clId="{A71C3DD5-3843-439A-A2E4-67303C11561F}" dt="2022-12-02T07:33:51.591" v="16" actId="478"/>
          <ac:spMkLst>
            <pc:docMk/>
            <pc:sldMk cId="866740868" sldId="263"/>
            <ac:spMk id="5" creationId="{F75435E4-C5B6-33BC-65A1-D83CFA657E7A}"/>
          </ac:spMkLst>
        </pc:spChg>
        <pc:spChg chg="add mod">
          <ac:chgData name="Tuomo Tammi (TAU)" userId="85f3d486-c782-43b9-ac54-916edc6a985f" providerId="ADAL" clId="{A71C3DD5-3843-439A-A2E4-67303C11561F}" dt="2022-12-02T07:34:49.392" v="47" actId="20577"/>
          <ac:spMkLst>
            <pc:docMk/>
            <pc:sldMk cId="866740868" sldId="263"/>
            <ac:spMk id="7" creationId="{BC29D73D-AE64-A2E2-F9FA-6AD1CF8300B0}"/>
          </ac:spMkLst>
        </pc:spChg>
        <pc:spChg chg="del">
          <ac:chgData name="Tuomo Tammi (TAU)" userId="85f3d486-c782-43b9-ac54-916edc6a985f" providerId="ADAL" clId="{A71C3DD5-3843-439A-A2E4-67303C11561F}" dt="2022-12-02T07:33:31.030" v="1" actId="478"/>
          <ac:spMkLst>
            <pc:docMk/>
            <pc:sldMk cId="866740868" sldId="263"/>
            <ac:spMk id="9" creationId="{7EF126EF-BD82-6E67-A5A3-06FE55CCB1ED}"/>
          </ac:spMkLst>
        </pc:spChg>
        <pc:picChg chg="add mod">
          <ac:chgData name="Tuomo Tammi (TAU)" userId="85f3d486-c782-43b9-ac54-916edc6a985f" providerId="ADAL" clId="{A71C3DD5-3843-439A-A2E4-67303C11561F}" dt="2022-12-02T07:34:57.823" v="58" actId="1038"/>
          <ac:picMkLst>
            <pc:docMk/>
            <pc:sldMk cId="866740868" sldId="263"/>
            <ac:picMk id="8" creationId="{7C83568E-F103-93F2-1772-EDE8DDC4A886}"/>
          </ac:picMkLst>
        </pc:picChg>
        <pc:picChg chg="del">
          <ac:chgData name="Tuomo Tammi (TAU)" userId="85f3d486-c782-43b9-ac54-916edc6a985f" providerId="ADAL" clId="{A71C3DD5-3843-439A-A2E4-67303C11561F}" dt="2022-12-02T07:33:29.327" v="0" actId="478"/>
          <ac:picMkLst>
            <pc:docMk/>
            <pc:sldMk cId="866740868" sldId="263"/>
            <ac:picMk id="10" creationId="{867FFA56-9A10-F267-6CC4-61D68B245554}"/>
          </ac:picMkLst>
        </pc:picChg>
        <pc:picChg chg="add mod">
          <ac:chgData name="Tuomo Tammi (TAU)" userId="85f3d486-c782-43b9-ac54-916edc6a985f" providerId="ADAL" clId="{A71C3DD5-3843-439A-A2E4-67303C11561F}" dt="2022-12-02T07:34:57.823" v="58" actId="1038"/>
          <ac:picMkLst>
            <pc:docMk/>
            <pc:sldMk cId="866740868" sldId="263"/>
            <ac:picMk id="11" creationId="{F840720F-0C06-B0AE-0A4D-AF3832B5CFC6}"/>
          </ac:picMkLst>
        </pc:picChg>
      </pc:sldChg>
      <pc:sldChg chg="addSp delSp modSp del mod">
        <pc:chgData name="Tuomo Tammi (TAU)" userId="85f3d486-c782-43b9-ac54-916edc6a985f" providerId="ADAL" clId="{A71C3DD5-3843-439A-A2E4-67303C11561F}" dt="2022-12-02T07:34:52.385" v="48" actId="47"/>
        <pc:sldMkLst>
          <pc:docMk/>
          <pc:sldMk cId="1359148366" sldId="278"/>
        </pc:sldMkLst>
        <pc:spChg chg="del">
          <ac:chgData name="Tuomo Tammi (TAU)" userId="85f3d486-c782-43b9-ac54-916edc6a985f" providerId="ADAL" clId="{A71C3DD5-3843-439A-A2E4-67303C11561F}" dt="2022-12-02T07:33:47.718" v="15" actId="21"/>
          <ac:spMkLst>
            <pc:docMk/>
            <pc:sldMk cId="1359148366" sldId="278"/>
            <ac:spMk id="3" creationId="{0CF51A58-E69A-433C-9DBE-6BDC65E66685}"/>
          </ac:spMkLst>
        </pc:spChg>
        <pc:spChg chg="add mod">
          <ac:chgData name="Tuomo Tammi (TAU)" userId="85f3d486-c782-43b9-ac54-916edc6a985f" providerId="ADAL" clId="{A71C3DD5-3843-439A-A2E4-67303C11561F}" dt="2022-12-02T07:33:47.718" v="15" actId="21"/>
          <ac:spMkLst>
            <pc:docMk/>
            <pc:sldMk cId="1359148366" sldId="278"/>
            <ac:spMk id="4" creationId="{F0D04BBC-76B3-74BC-084F-DC0F8785F66B}"/>
          </ac:spMkLst>
        </pc:spChg>
        <pc:picChg chg="del">
          <ac:chgData name="Tuomo Tammi (TAU)" userId="85f3d486-c782-43b9-ac54-916edc6a985f" providerId="ADAL" clId="{A71C3DD5-3843-439A-A2E4-67303C11561F}" dt="2022-12-02T07:33:47.718" v="15" actId="21"/>
          <ac:picMkLst>
            <pc:docMk/>
            <pc:sldMk cId="1359148366" sldId="278"/>
            <ac:picMk id="5" creationId="{5871D7CD-D606-EFFE-CBF1-D493E75A5889}"/>
          </ac:picMkLst>
        </pc:picChg>
        <pc:picChg chg="del">
          <ac:chgData name="Tuomo Tammi (TAU)" userId="85f3d486-c782-43b9-ac54-916edc6a985f" providerId="ADAL" clId="{A71C3DD5-3843-439A-A2E4-67303C11561F}" dt="2022-12-02T07:33:47.718" v="15" actId="21"/>
          <ac:picMkLst>
            <pc:docMk/>
            <pc:sldMk cId="1359148366" sldId="278"/>
            <ac:picMk id="11" creationId="{F23DD9D9-7A61-40ED-6990-65A203A52FD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09D61-D497-461C-8601-1F602519FC24}" type="datetimeFigureOut">
              <a:rPr lang="fi-FI" smtClean="0"/>
              <a:t>2.12.2022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E838E-99FF-4305-AA9F-5C10267F79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019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50A2-3F5E-4369-A0D1-92B81FA7B9ED}" type="datetimeFigureOut">
              <a:rPr lang="fi-FI" smtClean="0"/>
              <a:t>2.12.2022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1295-8348-4ECB-A86F-9C9D64DA9209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i 10">
            <a:extLst>
              <a:ext uri="{FF2B5EF4-FFF2-40B4-BE49-F238E27FC236}">
                <a16:creationId xmlns:a16="http://schemas.microsoft.com/office/drawing/2014/main" id="{EBD17635-4B4B-CD0D-A6D8-DD923197D38A}"/>
              </a:ext>
            </a:extLst>
          </p:cNvPr>
          <p:cNvSpPr/>
          <p:nvPr userDrawn="1"/>
        </p:nvSpPr>
        <p:spPr>
          <a:xfrm>
            <a:off x="348012" y="283345"/>
            <a:ext cx="1220056" cy="122005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08AFF09E-1001-D6E4-CA1C-3894DBC68F76}"/>
              </a:ext>
            </a:extLst>
          </p:cNvPr>
          <p:cNvSpPr txBox="1"/>
          <p:nvPr userDrawn="1"/>
        </p:nvSpPr>
        <p:spPr>
          <a:xfrm>
            <a:off x="9773305" y="248079"/>
            <a:ext cx="2230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>
                <a:solidFill>
                  <a:schemeClr val="bg1"/>
                </a:solidFill>
              </a:rPr>
              <a:t>Maker-polku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B7D21119-97C1-9F38-8147-6B4E58AD24DF}"/>
              </a:ext>
            </a:extLst>
          </p:cNvPr>
          <p:cNvSpPr txBox="1"/>
          <p:nvPr userDrawn="1"/>
        </p:nvSpPr>
        <p:spPr>
          <a:xfrm>
            <a:off x="265819" y="6374561"/>
            <a:ext cx="3690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bg1"/>
                </a:solidFill>
              </a:rPr>
              <a:t>Tampereen yliopiston normaalikoulu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344B8263-0DF7-086E-74D3-5F1C5F780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33917"/>
            <a:ext cx="12192000" cy="46515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EC3F2D38-4576-1535-467F-3A6E3B4A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92849"/>
            <a:ext cx="12192000" cy="465151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CDEAFEA2-4733-53F1-E60B-D3411EEDD1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0443"/>
            <a:ext cx="12192000" cy="248114"/>
          </a:xfrm>
          <a:prstGeom prst="rect">
            <a:avLst/>
          </a:prstGeom>
        </p:spPr>
      </p:pic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BFAC1257-2BED-E05E-D586-A17D423769D8}"/>
              </a:ext>
            </a:extLst>
          </p:cNvPr>
          <p:cNvSpPr txBox="1">
            <a:spLocks/>
          </p:cNvSpPr>
          <p:nvPr userDrawn="1"/>
        </p:nvSpPr>
        <p:spPr>
          <a:xfrm>
            <a:off x="30480" y="6452299"/>
            <a:ext cx="12192000" cy="483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800" dirty="0">
                <a:solidFill>
                  <a:schemeClr val="bg1"/>
                </a:solidFill>
              </a:rPr>
              <a:t>Maker-polku - Tampereen yliopiston normaalikoulu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1528C6E4-4FC7-C7C7-A56B-289239B75284}"/>
              </a:ext>
            </a:extLst>
          </p:cNvPr>
          <p:cNvSpPr/>
          <p:nvPr userDrawn="1"/>
        </p:nvSpPr>
        <p:spPr>
          <a:xfrm>
            <a:off x="10371152" y="237611"/>
            <a:ext cx="1804946" cy="130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F0324E4E-A112-E296-C7F3-3A88B8D19627}"/>
              </a:ext>
            </a:extLst>
          </p:cNvPr>
          <p:cNvSpPr/>
          <p:nvPr userDrawn="1"/>
        </p:nvSpPr>
        <p:spPr>
          <a:xfrm>
            <a:off x="10591791" y="111312"/>
            <a:ext cx="1312855" cy="14242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7BC9A335-22C2-2874-1708-7BAC8CCFA5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911" y="-38759"/>
            <a:ext cx="1556962" cy="16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50A2-3F5E-4369-A0D1-92B81FA7B9ED}" type="datetimeFigureOut">
              <a:rPr lang="fi-FI" smtClean="0"/>
              <a:t>2.12.2022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1295-8348-4ECB-A86F-9C9D64DA9209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180FAAE-FFC2-C627-F303-B3C30BCF08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33917"/>
            <a:ext cx="12192000" cy="465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D8776A1-AF3D-570B-9293-3070481D57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92849"/>
            <a:ext cx="12192000" cy="46515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E201B1E-790C-DCAD-B1AF-DD3046C1C5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0443"/>
            <a:ext cx="12192000" cy="248114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BE8E0E8F-3867-2DFA-8150-965CD8C7F1A0}"/>
              </a:ext>
            </a:extLst>
          </p:cNvPr>
          <p:cNvSpPr/>
          <p:nvPr userDrawn="1"/>
        </p:nvSpPr>
        <p:spPr>
          <a:xfrm>
            <a:off x="10371152" y="237611"/>
            <a:ext cx="1804946" cy="130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E28A4E9-4520-1A66-CDD4-DAAF5654260A}"/>
              </a:ext>
            </a:extLst>
          </p:cNvPr>
          <p:cNvSpPr/>
          <p:nvPr userDrawn="1"/>
        </p:nvSpPr>
        <p:spPr>
          <a:xfrm>
            <a:off x="10591791" y="111312"/>
            <a:ext cx="1312855" cy="14242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98FA39D-B84B-639B-080B-868184BEE0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911" y="-38759"/>
            <a:ext cx="1556962" cy="16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4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50A2-3F5E-4369-A0D1-92B81FA7B9ED}" type="datetimeFigureOut">
              <a:rPr lang="fi-FI" smtClean="0"/>
              <a:t>2.12.2022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1295-8348-4ECB-A86F-9C9D64DA9209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DC08A74-6D28-CC4D-4C36-B908808CBF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33917"/>
            <a:ext cx="12192000" cy="465151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3F9078F-78B4-EDE2-C6BF-458A625481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92849"/>
            <a:ext cx="12192000" cy="46515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1718373-0378-FEF2-0E56-0F2FE66E7C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0443"/>
            <a:ext cx="12192000" cy="248114"/>
          </a:xfrm>
          <a:prstGeom prst="rect">
            <a:avLst/>
          </a:prstGeom>
        </p:spPr>
      </p:pic>
      <p:sp>
        <p:nvSpPr>
          <p:cNvPr id="14" name="Suorakulmio 13">
            <a:extLst>
              <a:ext uri="{FF2B5EF4-FFF2-40B4-BE49-F238E27FC236}">
                <a16:creationId xmlns:a16="http://schemas.microsoft.com/office/drawing/2014/main" id="{1E135F54-476F-95DB-C917-11C1B0C3946F}"/>
              </a:ext>
            </a:extLst>
          </p:cNvPr>
          <p:cNvSpPr/>
          <p:nvPr userDrawn="1"/>
        </p:nvSpPr>
        <p:spPr>
          <a:xfrm>
            <a:off x="10371152" y="237611"/>
            <a:ext cx="1804946" cy="130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47F9464-11AF-72CC-8533-6292B0A91022}"/>
              </a:ext>
            </a:extLst>
          </p:cNvPr>
          <p:cNvSpPr/>
          <p:nvPr userDrawn="1"/>
        </p:nvSpPr>
        <p:spPr>
          <a:xfrm>
            <a:off x="10591791" y="111312"/>
            <a:ext cx="1312855" cy="14242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BC9428E4-D171-12E7-7398-B01E355EBF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911" y="-38759"/>
            <a:ext cx="1556962" cy="16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0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50A2-3F5E-4369-A0D1-92B81FA7B9ED}" type="datetimeFigureOut">
              <a:rPr lang="fi-FI" smtClean="0"/>
              <a:t>2.12.2022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1295-8348-4ECB-A86F-9C9D64DA9209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F0C4FDEA-A632-6C95-C900-93702570B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33917"/>
            <a:ext cx="12192000" cy="465151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8CDF23B-9204-7A11-6DC6-39A852C9D4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92849"/>
            <a:ext cx="12192000" cy="465151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14740422-0A92-C636-98BA-F7C79D8708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0443"/>
            <a:ext cx="12192000" cy="248114"/>
          </a:xfrm>
          <a:prstGeom prst="rect">
            <a:avLst/>
          </a:prstGeom>
        </p:spPr>
      </p:pic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F3C8D0D-1118-2295-BD8A-3DC47067B6C5}"/>
              </a:ext>
            </a:extLst>
          </p:cNvPr>
          <p:cNvSpPr txBox="1">
            <a:spLocks/>
          </p:cNvSpPr>
          <p:nvPr userDrawn="1"/>
        </p:nvSpPr>
        <p:spPr>
          <a:xfrm>
            <a:off x="30480" y="6452299"/>
            <a:ext cx="12192000" cy="483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800" dirty="0">
                <a:solidFill>
                  <a:schemeClr val="bg1"/>
                </a:solidFill>
              </a:rPr>
              <a:t>Maker-polku - Tampereen yliopiston normaalikoulu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0357DBAC-C6A1-4D2E-1FDF-C9E694ECA700}"/>
              </a:ext>
            </a:extLst>
          </p:cNvPr>
          <p:cNvSpPr/>
          <p:nvPr userDrawn="1"/>
        </p:nvSpPr>
        <p:spPr>
          <a:xfrm>
            <a:off x="8623891" y="2186234"/>
            <a:ext cx="1312855" cy="14242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DEB63FB5-426F-8684-EC51-F520210691E0}"/>
              </a:ext>
            </a:extLst>
          </p:cNvPr>
          <p:cNvSpPr/>
          <p:nvPr userDrawn="1"/>
        </p:nvSpPr>
        <p:spPr>
          <a:xfrm>
            <a:off x="10371152" y="237611"/>
            <a:ext cx="1804946" cy="130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767AD479-81EA-2CBA-C025-7582C8C22F32}"/>
              </a:ext>
            </a:extLst>
          </p:cNvPr>
          <p:cNvSpPr/>
          <p:nvPr userDrawn="1"/>
        </p:nvSpPr>
        <p:spPr>
          <a:xfrm>
            <a:off x="10591791" y="111312"/>
            <a:ext cx="1312855" cy="14242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46403498-31C2-837D-87EF-5665C0591A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911" y="-38759"/>
            <a:ext cx="1556962" cy="16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3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50A2-3F5E-4369-A0D1-92B81FA7B9ED}" type="datetimeFigureOut">
              <a:rPr lang="fi-FI" smtClean="0"/>
              <a:t>2.12.2022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1295-8348-4ECB-A86F-9C9D64DA9209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>
            <a:extLst>
              <a:ext uri="{FF2B5EF4-FFF2-40B4-BE49-F238E27FC236}">
                <a16:creationId xmlns:a16="http://schemas.microsoft.com/office/drawing/2014/main" id="{23050820-C0EE-6FB1-C261-DC53F4926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33917"/>
            <a:ext cx="12192000" cy="46515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8CCAF7D-2493-2C6C-2C9E-CFD2B1F21F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92849"/>
            <a:ext cx="12192000" cy="465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C980422-72B4-CB21-14D9-DA1B7D5198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0443"/>
            <a:ext cx="12192000" cy="248114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8BCDF08C-4D59-84BD-D073-B4BA0E64C96C}"/>
              </a:ext>
            </a:extLst>
          </p:cNvPr>
          <p:cNvSpPr/>
          <p:nvPr userDrawn="1"/>
        </p:nvSpPr>
        <p:spPr>
          <a:xfrm>
            <a:off x="10371152" y="237611"/>
            <a:ext cx="1804946" cy="130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7C8D997E-54B0-2544-158E-FF332824594C}"/>
              </a:ext>
            </a:extLst>
          </p:cNvPr>
          <p:cNvSpPr/>
          <p:nvPr userDrawn="1"/>
        </p:nvSpPr>
        <p:spPr>
          <a:xfrm>
            <a:off x="10591791" y="111312"/>
            <a:ext cx="1312855" cy="14242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CE942BF4-95F4-845E-BFE0-A267E0B349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911" y="-38759"/>
            <a:ext cx="1556962" cy="16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7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50A2-3F5E-4369-A0D1-92B81FA7B9ED}" type="datetimeFigureOut">
              <a:rPr lang="fi-FI" smtClean="0"/>
              <a:t>2.12.2022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1295-8348-4ECB-A86F-9C9D64DA920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A557D11-3D68-34A2-DFD8-CFB0500653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69" y="6333917"/>
            <a:ext cx="12192000" cy="46515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F8C5F3E0-12FF-1AD9-16DD-2658C5B44A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69" y="6392849"/>
            <a:ext cx="12192000" cy="465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A403521-3E00-2718-14F7-173123885A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69" y="-20443"/>
            <a:ext cx="12192000" cy="248114"/>
          </a:xfrm>
          <a:prstGeom prst="rect">
            <a:avLst/>
          </a:prstGeom>
        </p:spPr>
      </p:pic>
      <p:sp>
        <p:nvSpPr>
          <p:cNvPr id="15" name="Suorakulmio 14">
            <a:extLst>
              <a:ext uri="{FF2B5EF4-FFF2-40B4-BE49-F238E27FC236}">
                <a16:creationId xmlns:a16="http://schemas.microsoft.com/office/drawing/2014/main" id="{12664E13-0618-3080-D600-B9526BCFF7BA}"/>
              </a:ext>
            </a:extLst>
          </p:cNvPr>
          <p:cNvSpPr/>
          <p:nvPr userDrawn="1"/>
        </p:nvSpPr>
        <p:spPr>
          <a:xfrm>
            <a:off x="10371152" y="237611"/>
            <a:ext cx="1804946" cy="130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41BA9B8C-A3DF-16AD-E273-16EE80358C83}"/>
              </a:ext>
            </a:extLst>
          </p:cNvPr>
          <p:cNvSpPr/>
          <p:nvPr userDrawn="1"/>
        </p:nvSpPr>
        <p:spPr>
          <a:xfrm>
            <a:off x="10591791" y="111312"/>
            <a:ext cx="1312855" cy="14242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BB4F05CC-6F97-6DDD-3988-7E02D89242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911" y="-38759"/>
            <a:ext cx="1556962" cy="16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0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50A2-3F5E-4369-A0D1-92B81FA7B9ED}" type="datetimeFigureOut">
              <a:rPr lang="fi-FI" smtClean="0"/>
              <a:t>2.12.2022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1295-8348-4ECB-A86F-9C9D64DA9209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A7FC94B-2A0F-C829-600D-C567327CA7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33917"/>
            <a:ext cx="12192000" cy="46515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77541A87-BB1C-8F90-C99A-CE0E11C916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92849"/>
            <a:ext cx="12192000" cy="465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C2BA4F5B-DD4F-77D1-4441-75E2511030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0443"/>
            <a:ext cx="12192000" cy="248114"/>
          </a:xfrm>
          <a:prstGeom prst="rect">
            <a:avLst/>
          </a:prstGeom>
        </p:spPr>
      </p:pic>
      <p:sp>
        <p:nvSpPr>
          <p:cNvPr id="15" name="Suorakulmio 14">
            <a:extLst>
              <a:ext uri="{FF2B5EF4-FFF2-40B4-BE49-F238E27FC236}">
                <a16:creationId xmlns:a16="http://schemas.microsoft.com/office/drawing/2014/main" id="{83A749E3-DBB8-24A4-F3E8-50F723482910}"/>
              </a:ext>
            </a:extLst>
          </p:cNvPr>
          <p:cNvSpPr/>
          <p:nvPr userDrawn="1"/>
        </p:nvSpPr>
        <p:spPr>
          <a:xfrm>
            <a:off x="9227118" y="854149"/>
            <a:ext cx="1804946" cy="130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389E8BA-B58F-1BB0-BE7A-7C7960C689D1}"/>
              </a:ext>
            </a:extLst>
          </p:cNvPr>
          <p:cNvSpPr/>
          <p:nvPr userDrawn="1"/>
        </p:nvSpPr>
        <p:spPr>
          <a:xfrm>
            <a:off x="10371152" y="237611"/>
            <a:ext cx="1804946" cy="130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95F4EFD4-5C45-964A-FE0B-A74633AA4868}"/>
              </a:ext>
            </a:extLst>
          </p:cNvPr>
          <p:cNvSpPr/>
          <p:nvPr userDrawn="1"/>
        </p:nvSpPr>
        <p:spPr>
          <a:xfrm>
            <a:off x="10591791" y="111312"/>
            <a:ext cx="1312855" cy="14242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A9012FDB-8ACB-386F-A925-186DBB8337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911" y="-38759"/>
            <a:ext cx="1556962" cy="16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1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9295075" cy="1450757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50A2-3F5E-4369-A0D1-92B81FA7B9ED}" type="datetimeFigureOut">
              <a:rPr lang="fi-FI" smtClean="0"/>
              <a:t>2.12.2022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1295-8348-4ECB-A86F-9C9D64DA9209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44343AB-C879-68B2-295E-250C8AE25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33917"/>
            <a:ext cx="12192000" cy="46515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D36D30-B3E6-F863-82C1-CC0D5F2153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92849"/>
            <a:ext cx="12192000" cy="465151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925C72F-DEC6-4585-C502-D092E82F4C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0443"/>
            <a:ext cx="12192000" cy="248114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99B5A317-EF38-A565-9824-E720551A1689}"/>
              </a:ext>
            </a:extLst>
          </p:cNvPr>
          <p:cNvSpPr/>
          <p:nvPr userDrawn="1"/>
        </p:nvSpPr>
        <p:spPr>
          <a:xfrm>
            <a:off x="10371152" y="237611"/>
            <a:ext cx="1804946" cy="130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3BDCA415-829A-4BC7-9495-30C8C0BF19A6}"/>
              </a:ext>
            </a:extLst>
          </p:cNvPr>
          <p:cNvSpPr/>
          <p:nvPr userDrawn="1"/>
        </p:nvSpPr>
        <p:spPr>
          <a:xfrm>
            <a:off x="10591791" y="111312"/>
            <a:ext cx="1312855" cy="14242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A95F142-2F4C-5E9C-2E5E-E7BBF8B10E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911" y="-38759"/>
            <a:ext cx="1556962" cy="16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5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50A2-3F5E-4369-A0D1-92B81FA7B9ED}" type="datetimeFigureOut">
              <a:rPr lang="fi-FI" smtClean="0"/>
              <a:t>2.12.2022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1295-8348-4ECB-A86F-9C9D64DA9209}" type="slidenum">
              <a:rPr lang="fi-FI" smtClean="0"/>
              <a:t>‹#›</a:t>
            </a:fld>
            <a:endParaRPr lang="fi-FI"/>
          </a:p>
        </p:txBody>
      </p:sp>
      <p:sp>
        <p:nvSpPr>
          <p:cNvPr id="2" name="Ellipsi 1">
            <a:extLst>
              <a:ext uri="{FF2B5EF4-FFF2-40B4-BE49-F238E27FC236}">
                <a16:creationId xmlns:a16="http://schemas.microsoft.com/office/drawing/2014/main" id="{DBA39F50-24DF-5807-A98B-23A384EFF292}"/>
              </a:ext>
            </a:extLst>
          </p:cNvPr>
          <p:cNvSpPr/>
          <p:nvPr userDrawn="1"/>
        </p:nvSpPr>
        <p:spPr>
          <a:xfrm>
            <a:off x="10499252" y="-20443"/>
            <a:ext cx="1312855" cy="14242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1B94478-4D36-3CA8-079C-4B112B8BA9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198" y="-178220"/>
            <a:ext cx="1556962" cy="1652081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6251F05B-9FA2-72B6-0B1F-0BBE803B39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175" y="6333917"/>
            <a:ext cx="12192000" cy="465151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A1793C-1A1E-17BD-A0CA-24B1F18133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175" y="6392849"/>
            <a:ext cx="12192000" cy="46515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712D79D-F9CD-3980-7F2B-0EDBEDCE57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175" y="-20443"/>
            <a:ext cx="12192000" cy="248114"/>
          </a:xfrm>
          <a:prstGeom prst="rect">
            <a:avLst/>
          </a:prstGeom>
        </p:spPr>
      </p:pic>
      <p:sp>
        <p:nvSpPr>
          <p:cNvPr id="12" name="Ellipsi 11">
            <a:extLst>
              <a:ext uri="{FF2B5EF4-FFF2-40B4-BE49-F238E27FC236}">
                <a16:creationId xmlns:a16="http://schemas.microsoft.com/office/drawing/2014/main" id="{8EBDE7EA-CE81-BC97-38D3-A533D3D1503D}"/>
              </a:ext>
            </a:extLst>
          </p:cNvPr>
          <p:cNvSpPr/>
          <p:nvPr userDrawn="1"/>
        </p:nvSpPr>
        <p:spPr>
          <a:xfrm>
            <a:off x="10496077" y="-20443"/>
            <a:ext cx="1312855" cy="14242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31CFA7C8-144C-3B7E-3262-D65B2F0708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23" y="-178220"/>
            <a:ext cx="1556962" cy="16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4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35D50A2-3F5E-4369-A0D1-92B81FA7B9ED}" type="datetimeFigureOut">
              <a:rPr lang="fi-FI" smtClean="0"/>
              <a:t>2.12.2022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2A1295-8348-4ECB-A86F-9C9D64DA920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401E4F6-9A8F-0702-DE6A-C236B71883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33917"/>
            <a:ext cx="12192000" cy="46515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8A63BB8-CCAA-E117-23E5-5D85B3A0AB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92849"/>
            <a:ext cx="12192000" cy="465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EC705AD6-5DA7-6031-2777-55140CDE4A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0443"/>
            <a:ext cx="12192000" cy="248114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63BD36B3-4E20-DB98-D2A8-75F7632193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6" y="33090"/>
            <a:ext cx="12192000" cy="465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061313F-9995-8AEA-5556-B4E2812A31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2" y="193851"/>
            <a:ext cx="4104111" cy="6132115"/>
          </a:xfrm>
          <a:prstGeom prst="rect">
            <a:avLst/>
          </a:prstGeom>
        </p:spPr>
      </p:pic>
      <p:sp>
        <p:nvSpPr>
          <p:cNvPr id="21" name="Ellipsi 20">
            <a:extLst>
              <a:ext uri="{FF2B5EF4-FFF2-40B4-BE49-F238E27FC236}">
                <a16:creationId xmlns:a16="http://schemas.microsoft.com/office/drawing/2014/main" id="{0080AFAF-0756-B7EC-9B8E-E8A3ED3C34AD}"/>
              </a:ext>
            </a:extLst>
          </p:cNvPr>
          <p:cNvSpPr/>
          <p:nvPr userDrawn="1"/>
        </p:nvSpPr>
        <p:spPr>
          <a:xfrm>
            <a:off x="10591791" y="111312"/>
            <a:ext cx="1312855" cy="14242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1AFB056C-52EA-F2DA-6F55-B415DE1547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911" y="-38759"/>
            <a:ext cx="1556962" cy="16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6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50A2-3F5E-4369-A0D1-92B81FA7B9ED}" type="datetimeFigureOut">
              <a:rPr lang="fi-FI" smtClean="0"/>
              <a:t>2.12.2022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1295-8348-4ECB-A86F-9C9D64DA9209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75649BC-F507-E493-F1B0-6E4E3B5AB4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5" y="4915076"/>
            <a:ext cx="12192000" cy="46515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380D25D7-E68E-BA47-5CF5-0D8480A50C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175" y="5017009"/>
            <a:ext cx="12192000" cy="1857914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13857E3-0606-F8ED-0B69-135E516331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20443"/>
            <a:ext cx="12192000" cy="248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E19E3BDC-38DC-AD6B-1C1C-9BDA97CAD4D1}"/>
              </a:ext>
            </a:extLst>
          </p:cNvPr>
          <p:cNvSpPr/>
          <p:nvPr userDrawn="1"/>
        </p:nvSpPr>
        <p:spPr>
          <a:xfrm>
            <a:off x="10479819" y="111312"/>
            <a:ext cx="1424827" cy="14242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60CC8117-1454-DF09-DD26-0E35316669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304" y="164851"/>
            <a:ext cx="1208578" cy="126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4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35D50A2-3F5E-4369-A0D1-92B81FA7B9ED}" type="datetimeFigureOut">
              <a:rPr lang="fi-FI" smtClean="0"/>
              <a:t>2.12.2022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42A1295-8348-4ECB-A86F-9C9D64DA9209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>
            <a:extLst>
              <a:ext uri="{FF2B5EF4-FFF2-40B4-BE49-F238E27FC236}">
                <a16:creationId xmlns:a16="http://schemas.microsoft.com/office/drawing/2014/main" id="{2AFD9E35-467F-43C5-6033-FB2FA644029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33917"/>
            <a:ext cx="12192000" cy="46515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9487A8F-1049-1901-2C9C-9A86392206D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92849"/>
            <a:ext cx="12192000" cy="465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C8482B24-2636-3865-F3C1-1F403531061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20443"/>
            <a:ext cx="12192000" cy="248114"/>
          </a:xfrm>
          <a:prstGeom prst="rect">
            <a:avLst/>
          </a:prstGeom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AF2B7CC6-A080-554A-247D-8E98AEC77167}"/>
              </a:ext>
            </a:extLst>
          </p:cNvPr>
          <p:cNvSpPr txBox="1">
            <a:spLocks/>
          </p:cNvSpPr>
          <p:nvPr userDrawn="1"/>
        </p:nvSpPr>
        <p:spPr>
          <a:xfrm>
            <a:off x="30480" y="6452299"/>
            <a:ext cx="12192000" cy="483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800" dirty="0">
                <a:solidFill>
                  <a:schemeClr val="bg1"/>
                </a:solidFill>
              </a:rPr>
              <a:t>Maker-polku - Tampereen yliopiston normaalikoulu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4B05250F-3555-0802-603D-5C02D2E26767}"/>
              </a:ext>
            </a:extLst>
          </p:cNvPr>
          <p:cNvSpPr/>
          <p:nvPr userDrawn="1"/>
        </p:nvSpPr>
        <p:spPr>
          <a:xfrm>
            <a:off x="10371152" y="237611"/>
            <a:ext cx="1804946" cy="130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76811888-01E9-4EA2-0967-88A8A5A3DF8A}"/>
              </a:ext>
            </a:extLst>
          </p:cNvPr>
          <p:cNvSpPr/>
          <p:nvPr userDrawn="1"/>
        </p:nvSpPr>
        <p:spPr>
          <a:xfrm>
            <a:off x="10591791" y="111312"/>
            <a:ext cx="1312855" cy="14242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32A7F85A-DEDB-505A-09C9-66DEA9F4B12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911" y="-38759"/>
            <a:ext cx="1556962" cy="16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8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4823DA7-CC72-4A9F-A7F4-66BB8B9B2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58" y="71357"/>
            <a:ext cx="6781799" cy="1552242"/>
          </a:xfrm>
        </p:spPr>
        <p:txBody>
          <a:bodyPr>
            <a:normAutofit/>
          </a:bodyPr>
          <a:lstStyle/>
          <a:p>
            <a:r>
              <a:rPr lang="fi-FI" sz="4800" dirty="0"/>
              <a:t>Pujottelupeli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7A9FA10E-986A-1115-CE82-D953793B262E}"/>
              </a:ext>
            </a:extLst>
          </p:cNvPr>
          <p:cNvCxnSpPr/>
          <p:nvPr/>
        </p:nvCxnSpPr>
        <p:spPr>
          <a:xfrm>
            <a:off x="601133" y="1744135"/>
            <a:ext cx="1109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55BDEC17-C3D8-BBD0-FDD5-CC0D6D26D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2164" y="1503062"/>
            <a:ext cx="1380065" cy="1064620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C29D73D-AE64-A2E2-F9FA-6AD1CF830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58" y="2182507"/>
            <a:ext cx="6629400" cy="5067943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484848"/>
                </a:solidFill>
                <a:latin typeface="Maven Pro"/>
              </a:rPr>
              <a:t>Nyt s</a:t>
            </a:r>
            <a:r>
              <a:rPr lang="fi-FI" b="0" i="0" dirty="0">
                <a:solidFill>
                  <a:srgbClr val="484848"/>
                </a:solidFill>
                <a:effectLst/>
                <a:latin typeface="Maven Pro"/>
              </a:rPr>
              <a:t>uunnitellaan ja toteutetaan pujottelupeli.</a:t>
            </a:r>
          </a:p>
          <a:p>
            <a:r>
              <a:rPr lang="fi-FI" dirty="0">
                <a:solidFill>
                  <a:srgbClr val="484848"/>
                </a:solidFill>
                <a:latin typeface="Maven Pro"/>
              </a:rPr>
              <a:t>Pujottelupeli perustuu avoimeen ja suljettuun virtapiiriin.</a:t>
            </a:r>
            <a:endParaRPr lang="fi-FI" b="0" i="0" dirty="0">
              <a:solidFill>
                <a:srgbClr val="484848"/>
              </a:solidFill>
              <a:effectLst/>
              <a:latin typeface="Maven Pro"/>
            </a:endParaRPr>
          </a:p>
          <a:p>
            <a:r>
              <a:rPr lang="fi-FI" b="0" i="0" dirty="0">
                <a:solidFill>
                  <a:srgbClr val="484848"/>
                </a:solidFill>
                <a:effectLst/>
                <a:latin typeface="Maven Pro"/>
              </a:rPr>
              <a:t>Pujottelupelissä pelaajan on tarkoitus kuljettaa </a:t>
            </a:r>
            <a:br>
              <a:rPr lang="fi-FI" b="0" i="0" dirty="0">
                <a:solidFill>
                  <a:srgbClr val="484848"/>
                </a:solidFill>
                <a:effectLst/>
                <a:latin typeface="Maven Pro"/>
              </a:rPr>
            </a:br>
            <a:r>
              <a:rPr lang="fi-FI" b="0" i="0" dirty="0">
                <a:solidFill>
                  <a:srgbClr val="484848"/>
                </a:solidFill>
                <a:effectLst/>
                <a:latin typeface="Maven Pro"/>
              </a:rPr>
              <a:t>silmukkaa halutun muotoiseksi taivuteltua rataa pitkin </a:t>
            </a:r>
            <a:br>
              <a:rPr lang="fi-FI" b="0" i="0" dirty="0">
                <a:solidFill>
                  <a:srgbClr val="484848"/>
                </a:solidFill>
                <a:effectLst/>
                <a:latin typeface="Maven Pro"/>
              </a:rPr>
            </a:br>
            <a:r>
              <a:rPr lang="fi-FI" b="0" i="0" dirty="0">
                <a:solidFill>
                  <a:srgbClr val="484848"/>
                </a:solidFill>
                <a:effectLst/>
                <a:latin typeface="Maven Pro"/>
              </a:rPr>
              <a:t>siten, että silmukka ei kosketa rataa. Silmukan koskettaessa rataa syttyy valo ja/tai summeri  soi virheen merkiksi. 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C83568E-F103-93F2-1772-EDE8DDC4A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728" y="1037172"/>
            <a:ext cx="2665690" cy="18523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F840720F-0C06-B0AE-0A4D-AF3832B5C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728" y="3217439"/>
            <a:ext cx="2665690" cy="205799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674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14A988-5FE3-4DB2-9DDA-1B6C8D480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10" y="916876"/>
            <a:ext cx="11116638" cy="1325563"/>
          </a:xfrm>
        </p:spPr>
        <p:txBody>
          <a:bodyPr>
            <a:normAutofit/>
          </a:bodyPr>
          <a:lstStyle/>
          <a:p>
            <a:pPr algn="ctr"/>
            <a:r>
              <a:rPr lang="fi-FI" sz="5400" b="1" dirty="0"/>
              <a:t>Maker-polku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3DA9B8-2D85-4DD6-9FAB-65A191EBE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29" y="214864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6000" dirty="0">
                <a:solidFill>
                  <a:srgbClr val="CA2754"/>
                </a:solidFill>
              </a:rPr>
              <a:t>”UNELMAHUONE”</a:t>
            </a:r>
          </a:p>
        </p:txBody>
      </p:sp>
      <p:pic>
        <p:nvPicPr>
          <p:cNvPr id="6" name="AAA61416-0B2A-40B8-A67E-AF59F1886978">
            <a:extLst>
              <a:ext uri="{FF2B5EF4-FFF2-40B4-BE49-F238E27FC236}">
                <a16:creationId xmlns:a16="http://schemas.microsoft.com/office/drawing/2014/main" id="{4722A672-C8B9-4A57-93A1-A4B2FF1A8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" r="-1" b="24012"/>
          <a:stretch/>
        </p:blipFill>
        <p:spPr bwMode="auto">
          <a:xfrm>
            <a:off x="4175881" y="3658758"/>
            <a:ext cx="3410254" cy="191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93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F51A58-E69A-433C-9DBE-6BDC65E66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37" y="1894535"/>
            <a:ext cx="6404130" cy="5067943"/>
          </a:xfrm>
        </p:spPr>
        <p:txBody>
          <a:bodyPr/>
          <a:lstStyle/>
          <a:p>
            <a:r>
              <a:rPr lang="fi-FI" dirty="0"/>
              <a:t>Rakennetaan pienessä ryhmässä</a:t>
            </a:r>
            <a:br>
              <a:rPr lang="fi-FI" dirty="0"/>
            </a:br>
            <a:r>
              <a:rPr lang="fi-FI" dirty="0"/>
              <a:t>huoneen pienoismalli.</a:t>
            </a:r>
          </a:p>
          <a:p>
            <a:r>
              <a:rPr lang="fi-FI" dirty="0"/>
              <a:t>Suunnitellaan ja sisustetaan huone yksilöllisesti.</a:t>
            </a:r>
          </a:p>
          <a:p>
            <a:r>
              <a:rPr lang="fi-FI" dirty="0"/>
              <a:t>Suunnitellaan projektiin kiinnitettäväksi </a:t>
            </a:r>
            <a:r>
              <a:rPr lang="fi-FI" dirty="0" err="1"/>
              <a:t>Micro:bit-minitietokone</a:t>
            </a:r>
            <a:r>
              <a:rPr lang="fi-FI" dirty="0"/>
              <a:t>, ja hyödynnetään huoneessa joitain sen ominaisuuksia (led-näyttö/animaatio, moottori, valo, sensorit,…).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588E096-4BC5-9E18-A6C7-E790DC788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894535"/>
            <a:ext cx="4437110" cy="33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4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C63651-8858-4517-B403-6BF791E6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302588"/>
            <a:ext cx="10515600" cy="1325563"/>
          </a:xfrm>
        </p:spPr>
        <p:txBody>
          <a:bodyPr/>
          <a:lstStyle/>
          <a:p>
            <a:r>
              <a:rPr lang="fi-FI" dirty="0"/>
              <a:t>Unelmahuone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4123BA-EB30-40EB-9A76-DFCC64255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874" y="2433340"/>
            <a:ext cx="10515600" cy="4351338"/>
          </a:xfrm>
        </p:spPr>
        <p:txBody>
          <a:bodyPr>
            <a:normAutofit/>
          </a:bodyPr>
          <a:lstStyle/>
          <a:p>
            <a:r>
              <a:rPr lang="fi-FI" dirty="0"/>
              <a:t>Ideointia</a:t>
            </a:r>
          </a:p>
          <a:p>
            <a:r>
              <a:rPr lang="fi-FI" dirty="0" err="1"/>
              <a:t>Arkartelua</a:t>
            </a:r>
            <a:endParaRPr lang="fi-FI" dirty="0"/>
          </a:p>
          <a:p>
            <a:r>
              <a:rPr lang="fi-FI" dirty="0" err="1"/>
              <a:t>Micro:bit</a:t>
            </a:r>
            <a:endParaRPr lang="fi-FI" dirty="0"/>
          </a:p>
          <a:p>
            <a:r>
              <a:rPr lang="fi-FI" dirty="0"/>
              <a:t>Sähköllä</a:t>
            </a:r>
            <a:br>
              <a:rPr lang="fi-FI" dirty="0"/>
            </a:br>
            <a:r>
              <a:rPr lang="fi-FI" dirty="0"/>
              <a:t>… valoa</a:t>
            </a:r>
            <a:br>
              <a:rPr lang="fi-FI" dirty="0"/>
            </a:br>
            <a:r>
              <a:rPr lang="fi-FI" dirty="0"/>
              <a:t>… liikettä</a:t>
            </a:r>
            <a:br>
              <a:rPr lang="fi-FI" dirty="0"/>
            </a:br>
            <a:r>
              <a:rPr lang="fi-FI" dirty="0"/>
              <a:t>… animaatiota</a:t>
            </a:r>
          </a:p>
          <a:p>
            <a:pPr marL="0" indent="0">
              <a:buNone/>
            </a:pPr>
            <a:br>
              <a:rPr lang="fi-FI" dirty="0"/>
            </a:b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596F692-F1FE-50A3-3F17-2F755E007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977" y="1201938"/>
            <a:ext cx="3395528" cy="214239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E9F3033-47DD-69D5-E85A-9E4D47CC1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935" y="2808945"/>
            <a:ext cx="3107852" cy="228778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99ED24A-429D-4453-AE7F-B65460932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098" y="3952836"/>
            <a:ext cx="3234843" cy="24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6019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Mukautettu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7030A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d15e2b-4381-4cde-be4f-dc431e760aa2">
      <Terms xmlns="http://schemas.microsoft.com/office/infopath/2007/PartnerControls"/>
    </lcf76f155ced4ddcb4097134ff3c332f>
    <TaxCatchAll xmlns="c14015fa-103b-47f8-a97b-4ac9919cd79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433D993CE0B804792AC7CB945C96FEE" ma:contentTypeVersion="11" ma:contentTypeDescription="Luo uusi asiakirja." ma:contentTypeScope="" ma:versionID="2dd4fd300a9f2966288cc81f68af5239">
  <xsd:schema xmlns:xsd="http://www.w3.org/2001/XMLSchema" xmlns:xs="http://www.w3.org/2001/XMLSchema" xmlns:p="http://schemas.microsoft.com/office/2006/metadata/properties" xmlns:ns2="14d15e2b-4381-4cde-be4f-dc431e760aa2" xmlns:ns3="c14015fa-103b-47f8-a97b-4ac9919cd79a" targetNamespace="http://schemas.microsoft.com/office/2006/metadata/properties" ma:root="true" ma:fieldsID="fa6e0da0e94fd7cda8df80f7e8ebcda1" ns2:_="" ns3:_="">
    <xsd:import namespace="14d15e2b-4381-4cde-be4f-dc431e760aa2"/>
    <xsd:import namespace="c14015fa-103b-47f8-a97b-4ac9919cd7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15e2b-4381-4cde-be4f-dc431e760a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Kuvien tunnisteet" ma:readOnly="false" ma:fieldId="{5cf76f15-5ced-4ddc-b409-7134ff3c332f}" ma:taxonomyMulti="true" ma:sspId="eef07030-0f6a-43b1-b2b9-3b252e59de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015fa-103b-47f8-a97b-4ac9919cd79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16ae3a76-70aa-4a14-9cde-5e55088c9457}" ma:internalName="TaxCatchAll" ma:showField="CatchAllData" ma:web="c14015fa-103b-47f8-a97b-4ac9919cd7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3BF6C4-AFC8-4A80-97F3-246BBF253635}">
  <ds:schemaRefs>
    <ds:schemaRef ds:uri="14d15e2b-4381-4cde-be4f-dc431e760aa2"/>
    <ds:schemaRef ds:uri="c14015fa-103b-47f8-a97b-4ac9919cd79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F89C684-D08A-44D0-8AC5-CF2FB115A8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F4D675-0E63-40A2-B628-2DF534EEC6D9}">
  <ds:schemaRefs>
    <ds:schemaRef ds:uri="14d15e2b-4381-4cde-be4f-dc431e760aa2"/>
    <ds:schemaRef ds:uri="c14015fa-103b-47f8-a97b-4ac9919cd7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</TotalTime>
  <Words>106</Words>
  <Application>Microsoft Office PowerPoint</Application>
  <PresentationFormat>Laajakuva</PresentationFormat>
  <Paragraphs>15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Maven Pro</vt:lpstr>
      <vt:lpstr>Retro</vt:lpstr>
      <vt:lpstr>Pujottelupeli</vt:lpstr>
      <vt:lpstr>Maker-polku</vt:lpstr>
      <vt:lpstr>PowerPoint-esitys</vt:lpstr>
      <vt:lpstr>Unelmahuone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Sphero-kulkuneuvo</dc:title>
  <dc:creator>Tuomo Tammi (TAU)</dc:creator>
  <cp:lastModifiedBy>Tuomo Tammi (TAU)</cp:lastModifiedBy>
  <cp:revision>7</cp:revision>
  <dcterms:created xsi:type="dcterms:W3CDTF">2022-10-14T06:02:48Z</dcterms:created>
  <dcterms:modified xsi:type="dcterms:W3CDTF">2022-12-02T07:35:51Z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0x0101006433D993CE0B804792AC7CB945C96FEE</vt:lpwstr>
  </property>
  <property fmtid="{D5CDD505-2E9C-101B-9397-08002B2CF9AE}" pid="3" name="MediaServiceImageTags">
    <vt:lpwstr/>
  </property>
</Properties>
</file>