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ko Horila (TAU)" userId="ecb0b4a9-0643-4e1d-9c58-b9323a1f4e59" providerId="ADAL" clId="{7A6B8CA0-7425-4880-91C5-1936CD0903A2}"/>
    <pc:docChg chg="undo custSel modSld">
      <pc:chgData name="Mikko Horila (TAU)" userId="ecb0b4a9-0643-4e1d-9c58-b9323a1f4e59" providerId="ADAL" clId="{7A6B8CA0-7425-4880-91C5-1936CD0903A2}" dt="2022-12-09T07:36:09.445" v="128" actId="113"/>
      <pc:docMkLst>
        <pc:docMk/>
      </pc:docMkLst>
      <pc:sldChg chg="addSp delSp modSp">
        <pc:chgData name="Mikko Horila (TAU)" userId="ecb0b4a9-0643-4e1d-9c58-b9323a1f4e59" providerId="ADAL" clId="{7A6B8CA0-7425-4880-91C5-1936CD0903A2}" dt="2022-12-09T07:36:09.445" v="128" actId="113"/>
        <pc:sldMkLst>
          <pc:docMk/>
          <pc:sldMk cId="1910240760" sldId="257"/>
        </pc:sldMkLst>
        <pc:spChg chg="mod">
          <ac:chgData name="Mikko Horila (TAU)" userId="ecb0b4a9-0643-4e1d-9c58-b9323a1f4e59" providerId="ADAL" clId="{7A6B8CA0-7425-4880-91C5-1936CD0903A2}" dt="2022-12-09T07:36:09.445" v="128" actId="113"/>
          <ac:spMkLst>
            <pc:docMk/>
            <pc:sldMk cId="1910240760" sldId="257"/>
            <ac:spMk id="7" creationId="{8BAA4B01-103D-499F-87D5-5F9631AF0425}"/>
          </ac:spMkLst>
        </pc:spChg>
        <pc:picChg chg="add mod modCrop">
          <ac:chgData name="Mikko Horila (TAU)" userId="ecb0b4a9-0643-4e1d-9c58-b9323a1f4e59" providerId="ADAL" clId="{7A6B8CA0-7425-4880-91C5-1936CD0903A2}" dt="2022-12-09T07:33:50.494" v="56" actId="14100"/>
          <ac:picMkLst>
            <pc:docMk/>
            <pc:sldMk cId="1910240760" sldId="257"/>
            <ac:picMk id="8" creationId="{ED95BA39-F9AD-4A29-A121-37B922A7618D}"/>
          </ac:picMkLst>
        </pc:picChg>
        <pc:picChg chg="del">
          <ac:chgData name="Mikko Horila (TAU)" userId="ecb0b4a9-0643-4e1d-9c58-b9323a1f4e59" providerId="ADAL" clId="{7A6B8CA0-7425-4880-91C5-1936CD0903A2}" dt="2022-12-09T07:33:26.095" v="47" actId="478"/>
          <ac:picMkLst>
            <pc:docMk/>
            <pc:sldMk cId="1910240760" sldId="257"/>
            <ac:picMk id="1026" creationId="{79F578EE-73F1-4803-B001-BFBD27807C58}"/>
          </ac:picMkLst>
        </pc:picChg>
      </pc:sldChg>
    </pc:docChg>
  </pc:docChgLst>
  <pc:docChgLst>
    <pc:chgData name="Tuomo Tammi (TAU)" userId="85f3d486-c782-43b9-ac54-916edc6a985f" providerId="ADAL" clId="{12A7B880-713D-4958-A4F9-ACFE9EE9E4AE}"/>
    <pc:docChg chg="modSld">
      <pc:chgData name="Tuomo Tammi (TAU)" userId="85f3d486-c782-43b9-ac54-916edc6a985f" providerId="ADAL" clId="{12A7B880-713D-4958-A4F9-ACFE9EE9E4AE}" dt="2022-12-14T16:15:41.415" v="3" actId="20577"/>
      <pc:docMkLst>
        <pc:docMk/>
      </pc:docMkLst>
      <pc:sldChg chg="modSp mod">
        <pc:chgData name="Tuomo Tammi (TAU)" userId="85f3d486-c782-43b9-ac54-916edc6a985f" providerId="ADAL" clId="{12A7B880-713D-4958-A4F9-ACFE9EE9E4AE}" dt="2022-12-14T16:15:41.415" v="3" actId="20577"/>
        <pc:sldMkLst>
          <pc:docMk/>
          <pc:sldMk cId="1910240760" sldId="257"/>
        </pc:sldMkLst>
        <pc:spChg chg="mod">
          <ac:chgData name="Tuomo Tammi (TAU)" userId="85f3d486-c782-43b9-ac54-916edc6a985f" providerId="ADAL" clId="{12A7B880-713D-4958-A4F9-ACFE9EE9E4AE}" dt="2022-12-14T16:15:41.415" v="3" actId="20577"/>
          <ac:spMkLst>
            <pc:docMk/>
            <pc:sldMk cId="1910240760" sldId="257"/>
            <ac:spMk id="7" creationId="{8BAA4B01-103D-499F-87D5-5F9631AF04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9D61-D497-461C-8601-1F602519FC24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838E-99FF-4305-AA9F-5C10267F79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19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i 10">
            <a:extLst>
              <a:ext uri="{FF2B5EF4-FFF2-40B4-BE49-F238E27FC236}">
                <a16:creationId xmlns:a16="http://schemas.microsoft.com/office/drawing/2014/main" id="{EBD17635-4B4B-CD0D-A6D8-DD923197D38A}"/>
              </a:ext>
            </a:extLst>
          </p:cNvPr>
          <p:cNvSpPr/>
          <p:nvPr userDrawn="1"/>
        </p:nvSpPr>
        <p:spPr>
          <a:xfrm>
            <a:off x="348012" y="283345"/>
            <a:ext cx="1220056" cy="122005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8AFF09E-1001-D6E4-CA1C-3894DBC68F76}"/>
              </a:ext>
            </a:extLst>
          </p:cNvPr>
          <p:cNvSpPr txBox="1"/>
          <p:nvPr userDrawn="1"/>
        </p:nvSpPr>
        <p:spPr>
          <a:xfrm>
            <a:off x="9773305" y="248079"/>
            <a:ext cx="22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>
                <a:solidFill>
                  <a:schemeClr val="bg1"/>
                </a:solidFill>
              </a:rPr>
              <a:t>Maker-polku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7D21119-97C1-9F38-8147-6B4E58AD24DF}"/>
              </a:ext>
            </a:extLst>
          </p:cNvPr>
          <p:cNvSpPr txBox="1"/>
          <p:nvPr userDrawn="1"/>
        </p:nvSpPr>
        <p:spPr>
          <a:xfrm>
            <a:off x="265819" y="6374561"/>
            <a:ext cx="3690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Tampereen yliopiston normaalikoulu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344B8263-0DF7-086E-74D3-5F1C5F7806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C3F2D38-4576-1535-467F-3A6E3B4A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CDEAFEA2-4733-53F1-E60B-D3411EEDD1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9" name="Sisällön paikkamerkki 2">
            <a:extLst>
              <a:ext uri="{FF2B5EF4-FFF2-40B4-BE49-F238E27FC236}">
                <a16:creationId xmlns:a16="http://schemas.microsoft.com/office/drawing/2014/main" id="{BFAC1257-2BED-E05E-D586-A17D423769D8}"/>
              </a:ext>
            </a:extLst>
          </p:cNvPr>
          <p:cNvSpPr txBox="1">
            <a:spLocks/>
          </p:cNvSpPr>
          <p:nvPr userDrawn="1"/>
        </p:nvSpPr>
        <p:spPr>
          <a:xfrm>
            <a:off x="30480" y="6452299"/>
            <a:ext cx="12192000" cy="48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1800" dirty="0">
                <a:solidFill>
                  <a:schemeClr val="bg1"/>
                </a:solidFill>
              </a:rPr>
              <a:t>Maker-polku - Tampereen yliopiston normaalikoulu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528C6E4-4FC7-C7C7-A56B-289239B75284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F0324E4E-A112-E296-C7F3-3A88B8D19627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7BC9A335-22C2-2874-1708-7BAC8CCFA5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180FAAE-FFC2-C627-F303-B3C30BCF08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D8776A1-AF3D-570B-9293-3070481D57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E201B1E-790C-DCAD-B1AF-DD3046C1C5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2" name="Suorakulmio 11">
            <a:extLst>
              <a:ext uri="{FF2B5EF4-FFF2-40B4-BE49-F238E27FC236}">
                <a16:creationId xmlns:a16="http://schemas.microsoft.com/office/drawing/2014/main" id="{BE8E0E8F-3867-2DFA-8150-965CD8C7F1A0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9E28A4E9-4520-1A66-CDD4-DAAF5654260A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98FA39D-B84B-639B-080B-868184BEE0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4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7DC08A74-6D28-CC4D-4C36-B908808CBF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B3F9078F-78B4-EDE2-C6BF-458A625481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A1718373-0378-FEF2-0E56-0F2FE66E7C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4" name="Suorakulmio 13">
            <a:extLst>
              <a:ext uri="{FF2B5EF4-FFF2-40B4-BE49-F238E27FC236}">
                <a16:creationId xmlns:a16="http://schemas.microsoft.com/office/drawing/2014/main" id="{1E135F54-476F-95DB-C917-11C1B0C3946F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C47F9464-11AF-72CC-8533-6292B0A91022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BC9428E4-D171-12E7-7398-B01E355EBF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0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F0C4FDEA-A632-6C95-C900-93702570B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98CDF23B-9204-7A11-6DC6-39A852C9D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14740422-0A92-C636-98BA-F7C79D8708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F3C8D0D-1118-2295-BD8A-3DC47067B6C5}"/>
              </a:ext>
            </a:extLst>
          </p:cNvPr>
          <p:cNvSpPr txBox="1">
            <a:spLocks/>
          </p:cNvSpPr>
          <p:nvPr userDrawn="1"/>
        </p:nvSpPr>
        <p:spPr>
          <a:xfrm>
            <a:off x="30480" y="6452299"/>
            <a:ext cx="12192000" cy="48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1800" dirty="0">
                <a:solidFill>
                  <a:schemeClr val="bg1"/>
                </a:solidFill>
              </a:rPr>
              <a:t>Maker-polku - Tampereen yliopiston normaalikoulu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0357DBAC-C6A1-4D2E-1FDF-C9E694ECA700}"/>
              </a:ext>
            </a:extLst>
          </p:cNvPr>
          <p:cNvSpPr/>
          <p:nvPr userDrawn="1"/>
        </p:nvSpPr>
        <p:spPr>
          <a:xfrm>
            <a:off x="8623891" y="2186234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EB63FB5-426F-8684-EC51-F520210691E0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767AD479-81EA-2CBA-C025-7582C8C22F32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6403498-31C2-837D-87EF-5665C0591A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uva 9">
            <a:extLst>
              <a:ext uri="{FF2B5EF4-FFF2-40B4-BE49-F238E27FC236}">
                <a16:creationId xmlns:a16="http://schemas.microsoft.com/office/drawing/2014/main" id="{23050820-C0EE-6FB1-C261-DC53F49267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48CCAF7D-2493-2C6C-2C9E-CFD2B1F21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DC980422-72B4-CB21-14D9-DA1B7D5198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3" name="Suorakulmio 12">
            <a:extLst>
              <a:ext uri="{FF2B5EF4-FFF2-40B4-BE49-F238E27FC236}">
                <a16:creationId xmlns:a16="http://schemas.microsoft.com/office/drawing/2014/main" id="{8BCDF08C-4D59-84BD-D073-B4BA0E64C96C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7C8D997E-54B0-2544-158E-FF332824594C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CE942BF4-95F4-845E-BFE0-A267E0B34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A557D11-3D68-34A2-DFD8-CFB0500653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69" y="6333917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F8C5F3E0-12FF-1AD9-16DD-2658C5B44A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769" y="6392849"/>
            <a:ext cx="12192000" cy="4651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DA403521-3E00-2718-14F7-173123885A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769" y="-20443"/>
            <a:ext cx="12192000" cy="248114"/>
          </a:xfrm>
          <a:prstGeom prst="rect">
            <a:avLst/>
          </a:prstGeom>
        </p:spPr>
      </p:pic>
      <p:sp>
        <p:nvSpPr>
          <p:cNvPr id="15" name="Suorakulmio 14">
            <a:extLst>
              <a:ext uri="{FF2B5EF4-FFF2-40B4-BE49-F238E27FC236}">
                <a16:creationId xmlns:a16="http://schemas.microsoft.com/office/drawing/2014/main" id="{12664E13-0618-3080-D600-B9526BCFF7BA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41BA9B8C-A3DF-16AD-E273-16EE80358C83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BB4F05CC-6F97-6DDD-3988-7E02D89242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0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A7FC94B-2A0F-C829-600D-C567327CA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77541A87-BB1C-8F90-C99A-CE0E11C91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C2BA4F5B-DD4F-77D1-4441-75E2511030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5" name="Suorakulmio 14">
            <a:extLst>
              <a:ext uri="{FF2B5EF4-FFF2-40B4-BE49-F238E27FC236}">
                <a16:creationId xmlns:a16="http://schemas.microsoft.com/office/drawing/2014/main" id="{83A749E3-DBB8-24A4-F3E8-50F723482910}"/>
              </a:ext>
            </a:extLst>
          </p:cNvPr>
          <p:cNvSpPr/>
          <p:nvPr userDrawn="1"/>
        </p:nvSpPr>
        <p:spPr>
          <a:xfrm>
            <a:off x="9227118" y="854149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389E8BA-B58F-1BB0-BE7A-7C7960C689D1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95F4EFD4-5C45-964A-FE0B-A74633AA4868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A9012FDB-8ACB-386F-A925-186DBB8337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9295075" cy="1450757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44343AB-C879-68B2-295E-250C8AE25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1D36D30-B3E6-F863-82C1-CC0D5F2153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5925C72F-DEC6-4585-C502-D092E82F4C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3" name="Suorakulmio 12">
            <a:extLst>
              <a:ext uri="{FF2B5EF4-FFF2-40B4-BE49-F238E27FC236}">
                <a16:creationId xmlns:a16="http://schemas.microsoft.com/office/drawing/2014/main" id="{99B5A317-EF38-A565-9824-E720551A1689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3BDCA415-829A-4BC7-9495-30C8C0BF19A6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9A95F142-2F4C-5E9C-2E5E-E7BBF8B10E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5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DBA39F50-24DF-5807-A98B-23A384EFF292}"/>
              </a:ext>
            </a:extLst>
          </p:cNvPr>
          <p:cNvSpPr/>
          <p:nvPr userDrawn="1"/>
        </p:nvSpPr>
        <p:spPr>
          <a:xfrm>
            <a:off x="10499252" y="-20443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1B94478-4D36-3CA8-079C-4B112B8BA9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198" y="-178220"/>
            <a:ext cx="1556962" cy="1652081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6251F05B-9FA2-72B6-0B1F-0BBE803B39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5" y="6333917"/>
            <a:ext cx="12192000" cy="46515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E4A1793C-1A1E-17BD-A0CA-24B1F18133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3175" y="6392849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1712D79D-F9CD-3980-7F2B-0EDBEDCE57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3175" y="-20443"/>
            <a:ext cx="12192000" cy="248114"/>
          </a:xfrm>
          <a:prstGeom prst="rect">
            <a:avLst/>
          </a:prstGeom>
        </p:spPr>
      </p:pic>
      <p:sp>
        <p:nvSpPr>
          <p:cNvPr id="12" name="Ellipsi 11">
            <a:extLst>
              <a:ext uri="{FF2B5EF4-FFF2-40B4-BE49-F238E27FC236}">
                <a16:creationId xmlns:a16="http://schemas.microsoft.com/office/drawing/2014/main" id="{8EBDE7EA-CE81-BC97-38D3-A533D3D1503D}"/>
              </a:ext>
            </a:extLst>
          </p:cNvPr>
          <p:cNvSpPr/>
          <p:nvPr userDrawn="1"/>
        </p:nvSpPr>
        <p:spPr>
          <a:xfrm>
            <a:off x="10496077" y="-20443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1CFA7C8-144C-3B7E-3262-D65B2F0708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023" y="-178220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4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401E4F6-9A8F-0702-DE6A-C236B7188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8A63BB8-CCAA-E117-23E5-5D85B3A0AB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EC705AD6-5DA7-6031-2777-55140CDE4A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63BD36B3-4E20-DB98-D2A8-75F7632193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" y="33090"/>
            <a:ext cx="12192000" cy="4651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061313F-9995-8AEA-5556-B4E2812A31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" y="193851"/>
            <a:ext cx="4104111" cy="6132115"/>
          </a:xfrm>
          <a:prstGeom prst="rect">
            <a:avLst/>
          </a:prstGeom>
        </p:spPr>
      </p:pic>
      <p:sp>
        <p:nvSpPr>
          <p:cNvPr id="21" name="Ellipsi 20">
            <a:extLst>
              <a:ext uri="{FF2B5EF4-FFF2-40B4-BE49-F238E27FC236}">
                <a16:creationId xmlns:a16="http://schemas.microsoft.com/office/drawing/2014/main" id="{0080AFAF-0756-B7EC-9B8E-E8A3ED3C34AD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1AFB056C-52EA-F2DA-6F55-B415DE1547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75649BC-F507-E493-F1B0-6E4E3B5AB4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75" y="4915076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380D25D7-E68E-BA47-5CF5-0D8480A50C9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3175" y="5017009"/>
            <a:ext cx="12192000" cy="185791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D13857E3-0606-F8ED-0B69-135E516331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E19E3BDC-38DC-AD6B-1C1C-9BDA97CAD4D1}"/>
              </a:ext>
            </a:extLst>
          </p:cNvPr>
          <p:cNvSpPr/>
          <p:nvPr userDrawn="1"/>
        </p:nvSpPr>
        <p:spPr>
          <a:xfrm>
            <a:off x="10479819" y="111312"/>
            <a:ext cx="1424827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60CC8117-1454-DF09-DD26-0E35316669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304" y="164851"/>
            <a:ext cx="1208578" cy="126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4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5D50A2-3F5E-4369-A0D1-92B81FA7B9ED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2A1295-8348-4ECB-A86F-9C9D64DA9209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uva 7">
            <a:extLst>
              <a:ext uri="{FF2B5EF4-FFF2-40B4-BE49-F238E27FC236}">
                <a16:creationId xmlns:a16="http://schemas.microsoft.com/office/drawing/2014/main" id="{2AFD9E35-467F-43C5-6033-FB2FA64402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333917"/>
            <a:ext cx="12192000" cy="46515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09487A8F-1049-1901-2C9C-9A86392206D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92849"/>
            <a:ext cx="12192000" cy="4651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C8482B24-2636-3865-F3C1-1F403531061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20443"/>
            <a:ext cx="12192000" cy="248114"/>
          </a:xfrm>
          <a:prstGeom prst="rect">
            <a:avLst/>
          </a:prstGeom>
        </p:spPr>
      </p:pic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AF2B7CC6-A080-554A-247D-8E98AEC77167}"/>
              </a:ext>
            </a:extLst>
          </p:cNvPr>
          <p:cNvSpPr txBox="1">
            <a:spLocks/>
          </p:cNvSpPr>
          <p:nvPr userDrawn="1"/>
        </p:nvSpPr>
        <p:spPr>
          <a:xfrm>
            <a:off x="30480" y="6452299"/>
            <a:ext cx="12192000" cy="48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1800" dirty="0">
                <a:solidFill>
                  <a:schemeClr val="bg1"/>
                </a:solidFill>
              </a:rPr>
              <a:t>Maker-polku - Tampereen yliopiston normaalikoulu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4B05250F-3555-0802-603D-5C02D2E26767}"/>
              </a:ext>
            </a:extLst>
          </p:cNvPr>
          <p:cNvSpPr/>
          <p:nvPr userDrawn="1"/>
        </p:nvSpPr>
        <p:spPr>
          <a:xfrm>
            <a:off x="10371152" y="237611"/>
            <a:ext cx="1804946" cy="130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76811888-01E9-4EA2-0967-88A8A5A3DF8A}"/>
              </a:ext>
            </a:extLst>
          </p:cNvPr>
          <p:cNvSpPr/>
          <p:nvPr userDrawn="1"/>
        </p:nvSpPr>
        <p:spPr>
          <a:xfrm>
            <a:off x="10591791" y="111312"/>
            <a:ext cx="1312855" cy="1424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32A7F85A-DEDB-505A-09C9-66DEA9F4B12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-38759"/>
            <a:ext cx="1556962" cy="16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8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FA70E0-4266-4272-B74A-8915A8F8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19" y="-70588"/>
            <a:ext cx="6397496" cy="1544951"/>
          </a:xfrm>
        </p:spPr>
        <p:txBody>
          <a:bodyPr>
            <a:normAutofit/>
          </a:bodyPr>
          <a:lstStyle/>
          <a:p>
            <a:r>
              <a:rPr lang="fi-FI" dirty="0"/>
              <a:t>Katapultti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A68EFE-4BF0-4029-9354-A49927CC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6ECEE-4DAE-4163-9DA7-CBC9CE4F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AA4B01-103D-499F-87D5-5F9631AF0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53" y="2147107"/>
            <a:ext cx="8880082" cy="352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Ihan aluksi etsitään tietoa, mikä on katapultti?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Millaisia ne olivat ja mihin niitä käytettiin? Tekstistä ja kuvista katapultista voidaan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laatia graafinen esitys (Powerpoint, </a:t>
            </a:r>
            <a:r>
              <a:rPr kumimoji="0" lang="fi-FI" alt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Keynote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tms.)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i-FI" altLang="fi-FI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Suunnitelkaa ryhmissä itse rakennettava katapultti.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i-FI" altLang="fi-FI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Ideoikaa vaihtoehtoja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(2-3 oppilaan ryhmä)</a:t>
            </a:r>
            <a:endParaRPr lang="fi-FI" altLang="fi-FI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Tehkää paperille suunnitelma 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(mietitään esim. mitat, materiaalit  ja toimintaperiaate) 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i-FI" altLang="fi-FI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Kuvatkaa ja kirjatkaa työvaiheet, eteen tulevat ongelmatilanteet</a:t>
            </a:r>
            <a:r>
              <a:rPr lang="fi-FI" altLang="fi-FI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ja ratkaisut </a:t>
            </a:r>
            <a:r>
              <a:rPr lang="fi-FI" altLang="fi-FI" sz="12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ipadilla</a:t>
            </a:r>
            <a:r>
              <a:rPr lang="fi-FI" altLang="fi-FI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tai puhelimella.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Käytettävissä on </a:t>
            </a:r>
            <a:r>
              <a:rPr kumimoji="0" lang="fi-FI" altLang="fi-FI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maker</a:t>
            </a: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-tilan ja </a:t>
            </a:r>
            <a:r>
              <a:rPr kumimoji="0" lang="fi-FI" altLang="fi-FI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kuvisvaraston</a:t>
            </a: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materiaalit. Älä tuhlaa materiaalia! Katapultin  ammuksena käytetään </a:t>
            </a:r>
            <a:b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esim. pientä paperimassapalloa, joten ottakaa tämä huomioon suunnitelmassa ja toteutuksessa. </a:t>
            </a:r>
            <a:b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Tavoitteena on rakentaa laite, joka ampuu mahdollisimman pitkälle ja tarkkaan! </a:t>
            </a:r>
            <a:b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Aikaa on käytettävissä noin kaksi tuntia, jonka jälkeen testaamme ja esittelemme luokalle valmiit laitteet.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i-FI" altLang="fi-FI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Rakentakaa ryhmässä katapultti.</a:t>
            </a:r>
            <a:b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Käytettävissä </a:t>
            </a: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ovat </a:t>
            </a:r>
            <a:r>
              <a:rPr kumimoji="0" lang="fi-FI" alt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maker</a:t>
            </a: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-tilasta ja kuvataiteen luokasta löytyvät materiaalit. Varmista asia opettajalta ennen kuin esim. leikkaat materiaaleja.</a:t>
            </a:r>
            <a:b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kumimoji="0" lang="fi-FI" altLang="fi-FI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Testatatkaa</a:t>
            </a: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laitteen toiminta. Esitelkää valmiit tuotokset muulle ryhmälle.</a:t>
            </a: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alt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Tehkää dokumentointi ja itsearviointi</a:t>
            </a:r>
            <a:r>
              <a:rPr kumimoji="0" lang="fi-FI" alt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miten prosessi eteni ja valmistui. Toteutus jatketaan alussa luotuun esitykseen.. </a:t>
            </a: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57F9CDD1-DD25-DAA0-A2B0-0726526C5515}"/>
              </a:ext>
            </a:extLst>
          </p:cNvPr>
          <p:cNvCxnSpPr>
            <a:cxnSpLocks/>
          </p:cNvCxnSpPr>
          <p:nvPr/>
        </p:nvCxnSpPr>
        <p:spPr>
          <a:xfrm>
            <a:off x="643467" y="1744917"/>
            <a:ext cx="11159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E6CCA26D-8C17-0911-6731-772582125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3697" y="1503062"/>
            <a:ext cx="1380065" cy="1064620"/>
          </a:xfrm>
          <a:prstGeom prst="rect">
            <a:avLst/>
          </a:prstGeom>
        </p:spPr>
      </p:pic>
      <p:pic>
        <p:nvPicPr>
          <p:cNvPr id="8" name="Picture 2" descr="1000-luvun katapultti - Rautaportti">
            <a:extLst>
              <a:ext uri="{FF2B5EF4-FFF2-40B4-BE49-F238E27FC236}">
                <a16:creationId xmlns:a16="http://schemas.microsoft.com/office/drawing/2014/main" id="{ED95BA39-F9AD-4A29-A121-37B922A76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2" r="7356" b="4141"/>
          <a:stretch/>
        </p:blipFill>
        <p:spPr bwMode="auto">
          <a:xfrm>
            <a:off x="9117367" y="2854761"/>
            <a:ext cx="2816395" cy="317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2407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Mukautettu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7030A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d15e2b-4381-4cde-be4f-dc431e760aa2">
      <Terms xmlns="http://schemas.microsoft.com/office/infopath/2007/PartnerControls"/>
    </lcf76f155ced4ddcb4097134ff3c332f>
    <TaxCatchAll xmlns="c14015fa-103b-47f8-a97b-4ac9919cd79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433D993CE0B804792AC7CB945C96FEE" ma:contentTypeVersion="11" ma:contentTypeDescription="Luo uusi asiakirja." ma:contentTypeScope="" ma:versionID="2dd4fd300a9f2966288cc81f68af5239">
  <xsd:schema xmlns:xsd="http://www.w3.org/2001/XMLSchema" xmlns:xs="http://www.w3.org/2001/XMLSchema" xmlns:p="http://schemas.microsoft.com/office/2006/metadata/properties" xmlns:ns2="14d15e2b-4381-4cde-be4f-dc431e760aa2" xmlns:ns3="c14015fa-103b-47f8-a97b-4ac9919cd79a" targetNamespace="http://schemas.microsoft.com/office/2006/metadata/properties" ma:root="true" ma:fieldsID="fa6e0da0e94fd7cda8df80f7e8ebcda1" ns2:_="" ns3:_="">
    <xsd:import namespace="14d15e2b-4381-4cde-be4f-dc431e760aa2"/>
    <xsd:import namespace="c14015fa-103b-47f8-a97b-4ac9919cd7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15e2b-4381-4cde-be4f-dc431e760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eef07030-0f6a-43b1-b2b9-3b252e59de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015fa-103b-47f8-a97b-4ac9919cd7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6ae3a76-70aa-4a14-9cde-5e55088c9457}" ma:internalName="TaxCatchAll" ma:showField="CatchAllData" ma:web="c14015fa-103b-47f8-a97b-4ac9919cd7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3BF6C4-AFC8-4A80-97F3-246BBF253635}">
  <ds:schemaRefs>
    <ds:schemaRef ds:uri="c14015fa-103b-47f8-a97b-4ac9919cd79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14d15e2b-4381-4cde-be4f-dc431e760aa2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F4D675-0E63-40A2-B628-2DF534EEC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15e2b-4381-4cde-be4f-dc431e760aa2"/>
    <ds:schemaRef ds:uri="c14015fa-103b-47f8-a97b-4ac9919cd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89C684-D08A-44D0-8AC5-CF2FB115A8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</TotalTime>
  <Words>205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</vt:lpstr>
      <vt:lpstr>Katapultti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Sphero-kulkuneuvo</dc:title>
  <dc:creator>Tuomo Tammi (TAU)</dc:creator>
  <cp:lastModifiedBy>Tuomo Tammi (TAU)</cp:lastModifiedBy>
  <cp:revision>4</cp:revision>
  <dcterms:created xsi:type="dcterms:W3CDTF">2022-10-14T06:02:48Z</dcterms:created>
  <dcterms:modified xsi:type="dcterms:W3CDTF">2022-12-14T16:15:43Z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0x0101006433D993CE0B804792AC7CB945C96FEE</vt:lpwstr>
  </property>
  <property fmtid="{D5CDD505-2E9C-101B-9397-08002B2CF9AE}" pid="3" name="MediaServiceImageTags">
    <vt:lpwstr/>
  </property>
</Properties>
</file>